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7" autoAdjust="0"/>
    <p:restoredTop sz="94660"/>
  </p:normalViewPr>
  <p:slideViewPr>
    <p:cSldViewPr snapToGrid="0">
      <p:cViewPr varScale="1">
        <p:scale>
          <a:sx n="69" d="100"/>
          <a:sy n="69" d="100"/>
        </p:scale>
        <p:origin x="90" y="9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12678-A2BF-D05F-53EE-9A4D0670AA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40CE11B-496B-F170-D7D8-60B81CAB58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331C34-AB9F-11C7-2CB0-98A55B377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36417-F228-48B0-B77A-5DFE021C778A}" type="datetimeFigureOut">
              <a:rPr lang="en-UG" smtClean="0"/>
              <a:t>19/06/2026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1AC7ABF-3679-7ED4-8FF3-6EC3C8B1A3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1E6CC8-FB91-8EA7-C8C8-82EA3448D7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4A081-66A7-4329-AC39-A989B00A6E68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23046518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A0DA26-7B37-3674-B62C-B8297DC12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BF99BA2-3800-41BD-8F17-8149FED650D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0994C9-1C9D-91C1-A896-834993A48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36417-F228-48B0-B77A-5DFE021C778A}" type="datetimeFigureOut">
              <a:rPr lang="en-UG" smtClean="0"/>
              <a:t>19/06/2026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2AD9EF-D717-098E-6F4D-0FB6E8643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BAB91AD-AD4F-81DB-83F1-47498EB487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4A081-66A7-4329-AC39-A989B00A6E68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11015960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01A0AEC-E348-D204-F54D-9C254802EDB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6949DA-E3B4-27C3-412C-0F2C770804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20ED33-0F22-A65F-4AE6-C44FE3C36F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36417-F228-48B0-B77A-5DFE021C778A}" type="datetimeFigureOut">
              <a:rPr lang="en-UG" smtClean="0"/>
              <a:t>19/06/2026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06C9CA-56C2-FCBF-75DA-77D98CF5E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730153-A8F4-D03B-A089-17BCC44309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4A081-66A7-4329-AC39-A989B00A6E68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27902980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998B1B-D574-7025-B1B1-8965DEE3B0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EDADFF-13B4-7ED7-9456-5C85CB2C49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5A9A24-71B9-37C2-EB48-CE2B69027C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36417-F228-48B0-B77A-5DFE021C778A}" type="datetimeFigureOut">
              <a:rPr lang="en-UG" smtClean="0"/>
              <a:t>19/06/2026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5D917F-B74E-9F73-56D9-AAE112788F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C6FEE5-0317-CA48-7932-E7E560BAC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4A081-66A7-4329-AC39-A989B00A6E68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17626354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D6BF21-36B5-BE6D-3F2B-64682B0B90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3B2709B-C2C5-75CB-6841-35F88D41E0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29D7144-D3A2-FB66-C9DF-D4550B007D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36417-F228-48B0-B77A-5DFE021C778A}" type="datetimeFigureOut">
              <a:rPr lang="en-UG" smtClean="0"/>
              <a:t>19/06/2026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9F78FD-7B85-A182-FC55-6DB85CA9CCE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E2EFA6F-34CA-AF7F-0EFA-C3AEAEEE0F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4A081-66A7-4329-AC39-A989B00A6E68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1685042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6D9A2-166F-2979-959D-3D442E416E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80E609-1E3E-B200-0352-E3C10321084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E1E187-4743-0BBB-D5CB-62FBB2B4D6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CDD1BD3-1755-5543-99AC-B8C40B20BA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36417-F228-48B0-B77A-5DFE021C778A}" type="datetimeFigureOut">
              <a:rPr lang="en-UG" smtClean="0"/>
              <a:t>19/06/2026</a:t>
            </a:fld>
            <a:endParaRPr lang="en-U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AFFB2CB-DC1C-484D-608F-D2594F48E9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99D0CEB-0F9E-F62F-F2AE-FC5314C8B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4A081-66A7-4329-AC39-A989B00A6E68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31802637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2C120F-7434-FF1A-A07D-7EAB4A9C4DD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EE4FE68-B0C2-7F0E-34C6-62A263CB64F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05D95A3-DCF1-28BD-5F40-9F831A6BAE8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AB1CFFC-9579-DF28-C829-1AA121D5DC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7BF9C0-EA49-84B3-2A10-258ED9421CD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8954694C-3C24-CC9D-E294-E6DCAFF7A1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36417-F228-48B0-B77A-5DFE021C778A}" type="datetimeFigureOut">
              <a:rPr lang="en-UG" smtClean="0"/>
              <a:t>19/06/2026</a:t>
            </a:fld>
            <a:endParaRPr lang="en-U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3BF502E-C011-F50B-F4A6-3ACE47ED8B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3587057-3188-1C90-9AC6-C8B8208D5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4A081-66A7-4329-AC39-A989B00A6E68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3983296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E47B2D-B14F-85B8-70BA-AE54FE831E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E7FA851-F819-4CF5-DEA6-DBA8315018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36417-F228-48B0-B77A-5DFE021C778A}" type="datetimeFigureOut">
              <a:rPr lang="en-UG" smtClean="0"/>
              <a:t>19/06/2026</a:t>
            </a:fld>
            <a:endParaRPr lang="en-U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5FFF40F-43A1-988D-6E9F-E88CF3DA13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12ED952-C120-C7C2-3367-B8B8D687F2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4A081-66A7-4329-AC39-A989B00A6E68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2793180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33BD6DF-2E66-B958-85E4-8F9C15AFEF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36417-F228-48B0-B77A-5DFE021C778A}" type="datetimeFigureOut">
              <a:rPr lang="en-UG" smtClean="0"/>
              <a:t>19/06/2026</a:t>
            </a:fld>
            <a:endParaRPr lang="en-U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B17EA5F-CAC8-5958-6DDA-C08C5037C4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6645B69-C20A-6CE9-7DE0-E619FFF636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4A081-66A7-4329-AC39-A989B00A6E68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17638959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1115E7-6A56-FBD9-6CD6-4E053CA83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72AEE9-FCD1-5E0D-4062-0C3A32F1C7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E54D90D-5825-A08F-A3F3-20405614E2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60B0D16-14C2-9EA8-511F-2D19FB74A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36417-F228-48B0-B77A-5DFE021C778A}" type="datetimeFigureOut">
              <a:rPr lang="en-UG" smtClean="0"/>
              <a:t>19/06/2026</a:t>
            </a:fld>
            <a:endParaRPr lang="en-U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C16529F-184C-745F-4927-41DDAC697A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042A61-78D8-417E-E94A-4BD21572B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4A081-66A7-4329-AC39-A989B00A6E68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939489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826F5C-D500-CB32-AE4A-A7F692B3A1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4D30EE1-410B-7E7C-CE76-09CF2B98B74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9106C0-9EF0-9118-64B8-C41A424236A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B8C505-472C-EE79-8822-CD3EEC91E1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36417-F228-48B0-B77A-5DFE021C778A}" type="datetimeFigureOut">
              <a:rPr lang="en-UG" smtClean="0"/>
              <a:t>19/06/2026</a:t>
            </a:fld>
            <a:endParaRPr lang="en-U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687B880-615A-03B5-E566-1781561F18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3DE8C15-5956-D13C-8E20-31C16848C4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6C4A081-66A7-4329-AC39-A989B00A6E68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11143586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E2F0D0C-9651-919B-4F21-5D7B7214F8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C232304-8036-4358-E195-A2E5E47EAA4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56C9A1-1BC2-2146-81C4-BD9E23AF573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836417-F228-48B0-B77A-5DFE021C778A}" type="datetimeFigureOut">
              <a:rPr lang="en-UG" smtClean="0"/>
              <a:t>19/06/2026</a:t>
            </a:fld>
            <a:endParaRPr lang="en-U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7B5585-71F5-9029-3AD1-3A5EF1D0750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5CBD5B-93E1-940D-F3EA-E27BD2A861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6C4A081-66A7-4329-AC39-A989B00A6E68}" type="slidenum">
              <a:rPr lang="en-UG" smtClean="0"/>
              <a:t>‹#›</a:t>
            </a:fld>
            <a:endParaRPr lang="en-UG"/>
          </a:p>
        </p:txBody>
      </p:sp>
    </p:spTree>
    <p:extLst>
      <p:ext uri="{BB962C8B-B14F-4D97-AF65-F5344CB8AC3E}">
        <p14:creationId xmlns:p14="http://schemas.microsoft.com/office/powerpoint/2010/main" val="32765278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BD9803D4-B549-9910-6E87-9C31F3D9427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254968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Metadata/LabelInfo.xml><?xml version="1.0" encoding="utf-8"?>
<clbl:labelList xmlns:clbl="http://schemas.microsoft.com/office/2020/mipLabelMetadata">
  <clbl:label id="{8b77875e-5908-45a0-9cb4-dec9ae074618}" enabled="1" method="Privileged" siteId="{0f9e35db-544f-4f60-bdcc-5ea416e6dc70}" contentBits="0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Mark Kaheru</dc:creator>
  <cp:lastModifiedBy>Mark Kaheru</cp:lastModifiedBy>
  <cp:revision>1</cp:revision>
  <dcterms:created xsi:type="dcterms:W3CDTF">2026-06-19T12:27:31Z</dcterms:created>
  <dcterms:modified xsi:type="dcterms:W3CDTF">2026-06-19T12:27:52Z</dcterms:modified>
</cp:coreProperties>
</file>