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notesSlides/notesSlide11.xml" ContentType="application/vnd.openxmlformats-officedocument.presentationml.notesSlide+xml"/>
  <Override PartName="/ppt/tags/tag31.xml" ContentType="application/vnd.openxmlformats-officedocument.presentationml.tags+xml"/>
  <Override PartName="/ppt/notesSlides/notesSlide12.xml" ContentType="application/vnd.openxmlformats-officedocument.presentationml.notesSlide+xml"/>
  <Override PartName="/ppt/tags/tag32.xml" ContentType="application/vnd.openxmlformats-officedocument.presentationml.tags+xml"/>
  <Override PartName="/ppt/notesSlides/notesSlide13.xml" ContentType="application/vnd.openxmlformats-officedocument.presentationml.notesSlide+xml"/>
  <Override PartName="/ppt/tags/tag3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4.xml" ContentType="application/vnd.openxmlformats-officedocument.presentationml.tags+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2" r:id="rId4"/>
    <p:sldMasterId id="2147483722" r:id="rId5"/>
  </p:sldMasterIdLst>
  <p:notesMasterIdLst>
    <p:notesMasterId r:id="rId22"/>
  </p:notesMasterIdLst>
  <p:handoutMasterIdLst>
    <p:handoutMasterId r:id="rId23"/>
  </p:handoutMasterIdLst>
  <p:sldIdLst>
    <p:sldId id="278" r:id="rId6"/>
    <p:sldId id="391" r:id="rId7"/>
    <p:sldId id="392" r:id="rId8"/>
    <p:sldId id="393" r:id="rId9"/>
    <p:sldId id="394" r:id="rId10"/>
    <p:sldId id="378" r:id="rId11"/>
    <p:sldId id="372" r:id="rId12"/>
    <p:sldId id="375" r:id="rId13"/>
    <p:sldId id="376" r:id="rId14"/>
    <p:sldId id="380" r:id="rId15"/>
    <p:sldId id="381" r:id="rId16"/>
    <p:sldId id="382" r:id="rId17"/>
    <p:sldId id="377" r:id="rId18"/>
    <p:sldId id="374" r:id="rId19"/>
    <p:sldId id="395" r:id="rId20"/>
    <p:sldId id="342" r:id="rId21"/>
  </p:sldIdLst>
  <p:sldSz cx="9144000" cy="6858000" type="screen4x3"/>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D25E08-42C6-8063-1014-2813AAF28508}" name="Brandy Ross" initials="BR" userId="Brandy Ross" providerId="None"/>
  <p188:author id="{EFB07C5A-2ACD-BA56-BA43-A711658DBE6D}" name="Dianne Stevens" initials="DS" userId="Dianne Steven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ndra Rose" initials="" lastIdx="8" clrIdx="0"/>
  <p:cmAuthor id="1" name="Glenn Crannage" initials="GC" lastIdx="2" clrIdx="1">
    <p:extLst>
      <p:ext uri="{19B8F6BF-5375-455C-9EA6-DF929625EA0E}">
        <p15:presenceInfo xmlns:p15="http://schemas.microsoft.com/office/powerpoint/2012/main" userId="0c19082f19ab57f6" providerId="Windows Live"/>
      </p:ext>
    </p:extLst>
  </p:cmAuthor>
  <p:cmAuthor id="2" name="maccr" initials="m" lastIdx="6" clrIdx="2">
    <p:extLst>
      <p:ext uri="{19B8F6BF-5375-455C-9EA6-DF929625EA0E}">
        <p15:presenceInfo xmlns:p15="http://schemas.microsoft.com/office/powerpoint/2012/main" userId="01b9b483e60dd7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2E5"/>
    <a:srgbClr val="515B1F"/>
    <a:srgbClr val="8EB4E3"/>
    <a:srgbClr val="8D9C36"/>
    <a:srgbClr val="0398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47" autoAdjust="0"/>
    <p:restoredTop sz="93725" autoAdjust="0"/>
  </p:normalViewPr>
  <p:slideViewPr>
    <p:cSldViewPr snapToGrid="0">
      <p:cViewPr varScale="1">
        <p:scale>
          <a:sx n="56" d="100"/>
          <a:sy n="56" d="100"/>
        </p:scale>
        <p:origin x="500"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8" d="100"/>
          <a:sy n="118" d="100"/>
        </p:scale>
        <p:origin x="764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Kristin Kvilekval" userId="0613e488-74b5-4532-a1c6-1eb275b6ec7a" providerId="ADAL" clId="{34D74D1D-AD26-47DB-8FE1-E47166FA0844}"/>
    <pc:docChg chg="undo custSel addSld modSld sldOrd">
      <pc:chgData name="Ann Kristin Kvilekval" userId="0613e488-74b5-4532-a1c6-1eb275b6ec7a" providerId="ADAL" clId="{34D74D1D-AD26-47DB-8FE1-E47166FA0844}" dt="2026-05-01T18:19:27.037" v="142" actId="20577"/>
      <pc:docMkLst>
        <pc:docMk/>
      </pc:docMkLst>
      <pc:sldChg chg="modSp mod">
        <pc:chgData name="Ann Kristin Kvilekval" userId="0613e488-74b5-4532-a1c6-1eb275b6ec7a" providerId="ADAL" clId="{34D74D1D-AD26-47DB-8FE1-E47166FA0844}" dt="2026-04-24T15:44:51.736" v="106" actId="255"/>
        <pc:sldMkLst>
          <pc:docMk/>
          <pc:sldMk cId="1560990070" sldId="372"/>
        </pc:sldMkLst>
        <pc:spChg chg="mod">
          <ac:chgData name="Ann Kristin Kvilekval" userId="0613e488-74b5-4532-a1c6-1eb275b6ec7a" providerId="ADAL" clId="{34D74D1D-AD26-47DB-8FE1-E47166FA0844}" dt="2026-04-24T15:44:51.736" v="106" actId="255"/>
          <ac:spMkLst>
            <pc:docMk/>
            <pc:sldMk cId="1560990070" sldId="372"/>
            <ac:spMk id="3" creationId="{D5EC1DCA-9692-2DF6-1506-51A92B1C6563}"/>
          </ac:spMkLst>
        </pc:spChg>
      </pc:sldChg>
      <pc:sldChg chg="modSp mod">
        <pc:chgData name="Ann Kristin Kvilekval" userId="0613e488-74b5-4532-a1c6-1eb275b6ec7a" providerId="ADAL" clId="{34D74D1D-AD26-47DB-8FE1-E47166FA0844}" dt="2026-04-24T15:55:13.096" v="115" actId="14100"/>
        <pc:sldMkLst>
          <pc:docMk/>
          <pc:sldMk cId="1073552479" sldId="374"/>
        </pc:sldMkLst>
        <pc:spChg chg="mod">
          <ac:chgData name="Ann Kristin Kvilekval" userId="0613e488-74b5-4532-a1c6-1eb275b6ec7a" providerId="ADAL" clId="{34D74D1D-AD26-47DB-8FE1-E47166FA0844}" dt="2026-04-24T15:55:05.827" v="113" actId="5793"/>
          <ac:spMkLst>
            <pc:docMk/>
            <pc:sldMk cId="1073552479" sldId="374"/>
            <ac:spMk id="14" creationId="{9713CDEE-DFA3-4523-F932-C6886D527589}"/>
          </ac:spMkLst>
        </pc:spChg>
        <pc:spChg chg="mod">
          <ac:chgData name="Ann Kristin Kvilekval" userId="0613e488-74b5-4532-a1c6-1eb275b6ec7a" providerId="ADAL" clId="{34D74D1D-AD26-47DB-8FE1-E47166FA0844}" dt="2026-04-24T15:55:13.096" v="115" actId="14100"/>
          <ac:spMkLst>
            <pc:docMk/>
            <pc:sldMk cId="1073552479" sldId="374"/>
            <ac:spMk id="22" creationId="{566584DA-AF1C-BFB6-F919-5D73F3DF526E}"/>
          </ac:spMkLst>
        </pc:spChg>
      </pc:sldChg>
      <pc:sldChg chg="addSp modSp add mod ord modShow">
        <pc:chgData name="Ann Kristin Kvilekval" userId="0613e488-74b5-4532-a1c6-1eb275b6ec7a" providerId="ADAL" clId="{34D74D1D-AD26-47DB-8FE1-E47166FA0844}" dt="2026-05-01T18:19:27.037" v="142" actId="20577"/>
        <pc:sldMkLst>
          <pc:docMk/>
          <pc:sldMk cId="1942788636" sldId="375"/>
        </pc:sldMkLst>
        <pc:spChg chg="add mod">
          <ac:chgData name="Ann Kristin Kvilekval" userId="0613e488-74b5-4532-a1c6-1eb275b6ec7a" providerId="ADAL" clId="{34D74D1D-AD26-47DB-8FE1-E47166FA0844}" dt="2026-04-24T15:12:20.428" v="6" actId="1076"/>
          <ac:spMkLst>
            <pc:docMk/>
            <pc:sldMk cId="1942788636" sldId="375"/>
            <ac:spMk id="7" creationId="{EC32657A-8BD0-9EC7-7409-4D598B549B34}"/>
          </ac:spMkLst>
        </pc:spChg>
        <pc:spChg chg="mod">
          <ac:chgData name="Ann Kristin Kvilekval" userId="0613e488-74b5-4532-a1c6-1eb275b6ec7a" providerId="ADAL" clId="{34D74D1D-AD26-47DB-8FE1-E47166FA0844}" dt="2026-04-24T15:17:57.142" v="35" actId="1076"/>
          <ac:spMkLst>
            <pc:docMk/>
            <pc:sldMk cId="1942788636" sldId="375"/>
            <ac:spMk id="10" creationId="{0164CE11-346A-4742-D270-448A7017D543}"/>
          </ac:spMkLst>
        </pc:spChg>
        <pc:spChg chg="mod">
          <ac:chgData name="Ann Kristin Kvilekval" userId="0613e488-74b5-4532-a1c6-1eb275b6ec7a" providerId="ADAL" clId="{34D74D1D-AD26-47DB-8FE1-E47166FA0844}" dt="2026-04-24T15:14:17.813" v="9" actId="1076"/>
          <ac:spMkLst>
            <pc:docMk/>
            <pc:sldMk cId="1942788636" sldId="375"/>
            <ac:spMk id="58" creationId="{39B4866D-72EA-4304-8B28-295273DC4A17}"/>
          </ac:spMkLst>
        </pc:spChg>
        <pc:spChg chg="mod">
          <ac:chgData name="Ann Kristin Kvilekval" userId="0613e488-74b5-4532-a1c6-1eb275b6ec7a" providerId="ADAL" clId="{34D74D1D-AD26-47DB-8FE1-E47166FA0844}" dt="2026-04-24T15:23:16.004" v="42" actId="20577"/>
          <ac:spMkLst>
            <pc:docMk/>
            <pc:sldMk cId="1942788636" sldId="375"/>
            <ac:spMk id="69" creationId="{AA70FB88-7EF4-41A1-AD87-0DA937897F68}"/>
          </ac:spMkLst>
        </pc:spChg>
        <pc:spChg chg="mod">
          <ac:chgData name="Ann Kristin Kvilekval" userId="0613e488-74b5-4532-a1c6-1eb275b6ec7a" providerId="ADAL" clId="{34D74D1D-AD26-47DB-8FE1-E47166FA0844}" dt="2026-04-24T15:15:03.615" v="16" actId="1076"/>
          <ac:spMkLst>
            <pc:docMk/>
            <pc:sldMk cId="1942788636" sldId="375"/>
            <ac:spMk id="92" creationId="{2678C109-15A9-4144-9C45-973DC5EEAC54}"/>
          </ac:spMkLst>
        </pc:spChg>
        <pc:spChg chg="mod">
          <ac:chgData name="Ann Kristin Kvilekval" userId="0613e488-74b5-4532-a1c6-1eb275b6ec7a" providerId="ADAL" clId="{34D74D1D-AD26-47DB-8FE1-E47166FA0844}" dt="2026-04-24T15:15:15.065" v="18" actId="1076"/>
          <ac:spMkLst>
            <pc:docMk/>
            <pc:sldMk cId="1942788636" sldId="375"/>
            <ac:spMk id="100" creationId="{77836132-F5D7-47E2-991C-7501018E3723}"/>
          </ac:spMkLst>
        </pc:spChg>
        <pc:spChg chg="mod">
          <ac:chgData name="Ann Kristin Kvilekval" userId="0613e488-74b5-4532-a1c6-1eb275b6ec7a" providerId="ADAL" clId="{34D74D1D-AD26-47DB-8FE1-E47166FA0844}" dt="2026-04-24T15:17:03.822" v="34" actId="14100"/>
          <ac:spMkLst>
            <pc:docMk/>
            <pc:sldMk cId="1942788636" sldId="375"/>
            <ac:spMk id="107" creationId="{E85A84D2-2F3C-4C5C-8DDC-52743E939E76}"/>
          </ac:spMkLst>
        </pc:spChg>
        <pc:spChg chg="mod">
          <ac:chgData name="Ann Kristin Kvilekval" userId="0613e488-74b5-4532-a1c6-1eb275b6ec7a" providerId="ADAL" clId="{34D74D1D-AD26-47DB-8FE1-E47166FA0844}" dt="2026-04-24T15:23:01.687" v="38" actId="20577"/>
          <ac:spMkLst>
            <pc:docMk/>
            <pc:sldMk cId="1942788636" sldId="375"/>
            <ac:spMk id="109" creationId="{8E41017C-B692-4385-B0FA-F251E614D816}"/>
          </ac:spMkLst>
        </pc:spChg>
        <pc:spChg chg="mod">
          <ac:chgData name="Ann Kristin Kvilekval" userId="0613e488-74b5-4532-a1c6-1eb275b6ec7a" providerId="ADAL" clId="{34D74D1D-AD26-47DB-8FE1-E47166FA0844}" dt="2026-05-01T18:19:27.037" v="142" actId="20577"/>
          <ac:spMkLst>
            <pc:docMk/>
            <pc:sldMk cId="1942788636" sldId="375"/>
            <ac:spMk id="110" creationId="{9EE5547C-542A-45E1-AE8C-90420B3C41C7}"/>
          </ac:spMkLst>
        </pc:spChg>
        <pc:spChg chg="mod">
          <ac:chgData name="Ann Kristin Kvilekval" userId="0613e488-74b5-4532-a1c6-1eb275b6ec7a" providerId="ADAL" clId="{34D74D1D-AD26-47DB-8FE1-E47166FA0844}" dt="2026-05-01T18:19:16.938" v="138" actId="20577"/>
          <ac:spMkLst>
            <pc:docMk/>
            <pc:sldMk cId="1942788636" sldId="375"/>
            <ac:spMk id="111" creationId="{9CB7866C-072A-48C1-8087-3ACE45066B4E}"/>
          </ac:spMkLst>
        </pc:spChg>
        <pc:spChg chg="mod">
          <ac:chgData name="Ann Kristin Kvilekval" userId="0613e488-74b5-4532-a1c6-1eb275b6ec7a" providerId="ADAL" clId="{34D74D1D-AD26-47DB-8FE1-E47166FA0844}" dt="2026-05-01T18:18:56.932" v="118" actId="20577"/>
          <ac:spMkLst>
            <pc:docMk/>
            <pc:sldMk cId="1942788636" sldId="375"/>
            <ac:spMk id="112" creationId="{A35272FA-E6DA-4A04-8F06-9D5D9A6B5BA4}"/>
          </ac:spMkLst>
        </pc:spChg>
        <pc:grpChg chg="mod">
          <ac:chgData name="Ann Kristin Kvilekval" userId="0613e488-74b5-4532-a1c6-1eb275b6ec7a" providerId="ADAL" clId="{34D74D1D-AD26-47DB-8FE1-E47166FA0844}" dt="2026-04-24T15:14:23.999" v="10" actId="1076"/>
          <ac:grpSpMkLst>
            <pc:docMk/>
            <pc:sldMk cId="1942788636" sldId="375"/>
            <ac:grpSpMk id="2" creationId="{00000000-0000-0000-0000-000000000000}"/>
          </ac:grpSpMkLst>
        </pc:grpChg>
        <pc:grpChg chg="mod">
          <ac:chgData name="Ann Kristin Kvilekval" userId="0613e488-74b5-4532-a1c6-1eb275b6ec7a" providerId="ADAL" clId="{34D74D1D-AD26-47DB-8FE1-E47166FA0844}" dt="2026-04-24T15:22:52.212" v="36" actId="1076"/>
          <ac:grpSpMkLst>
            <pc:docMk/>
            <pc:sldMk cId="1942788636" sldId="375"/>
            <ac:grpSpMk id="6" creationId="{63FD0589-D7CB-4DB6-B587-20155D4E4108}"/>
          </ac:grpSpMkLst>
        </pc:grpChg>
        <pc:grpChg chg="mod">
          <ac:chgData name="Ann Kristin Kvilekval" userId="0613e488-74b5-4532-a1c6-1eb275b6ec7a" providerId="ADAL" clId="{34D74D1D-AD26-47DB-8FE1-E47166FA0844}" dt="2026-04-24T15:14:54.598" v="15" actId="1076"/>
          <ac:grpSpMkLst>
            <pc:docMk/>
            <pc:sldMk cId="1942788636" sldId="375"/>
            <ac:grpSpMk id="12" creationId="{DEBF4DDB-C65A-4DA1-86CA-EE0976B004A7}"/>
          </ac:grpSpMkLst>
        </pc:grpChg>
        <pc:grpChg chg="mod">
          <ac:chgData name="Ann Kristin Kvilekval" userId="0613e488-74b5-4532-a1c6-1eb275b6ec7a" providerId="ADAL" clId="{34D74D1D-AD26-47DB-8FE1-E47166FA0844}" dt="2026-04-24T15:14:29.920" v="11" actId="1076"/>
          <ac:grpSpMkLst>
            <pc:docMk/>
            <pc:sldMk cId="1942788636" sldId="375"/>
            <ac:grpSpMk id="79" creationId="{B95DD602-ABF9-4B64-8883-D79A1542C7B2}"/>
          </ac:grpSpMkLst>
        </pc:grpChg>
        <pc:grpChg chg="mod">
          <ac:chgData name="Ann Kristin Kvilekval" userId="0613e488-74b5-4532-a1c6-1eb275b6ec7a" providerId="ADAL" clId="{34D74D1D-AD26-47DB-8FE1-E47166FA0844}" dt="2026-04-24T15:14:47.229" v="14" actId="1076"/>
          <ac:grpSpMkLst>
            <pc:docMk/>
            <pc:sldMk cId="1942788636" sldId="375"/>
            <ac:grpSpMk id="86" creationId="{3E99DD3D-E9EC-4F85-B987-B31CDEA07F1B}"/>
          </ac:grpSpMkLst>
        </pc:grpChg>
        <pc:picChg chg="mod">
          <ac:chgData name="Ann Kristin Kvilekval" userId="0613e488-74b5-4532-a1c6-1eb275b6ec7a" providerId="ADAL" clId="{34D74D1D-AD26-47DB-8FE1-E47166FA0844}" dt="2026-04-24T15:15:08.526" v="17" actId="1076"/>
          <ac:picMkLst>
            <pc:docMk/>
            <pc:sldMk cId="1942788636" sldId="375"/>
            <ac:picMk id="4" creationId="{70C233B1-F41B-91BD-957C-5E148C0D6B9A}"/>
          </ac:picMkLst>
        </pc:picChg>
        <pc:picChg chg="mod">
          <ac:chgData name="Ann Kristin Kvilekval" userId="0613e488-74b5-4532-a1c6-1eb275b6ec7a" providerId="ADAL" clId="{34D74D1D-AD26-47DB-8FE1-E47166FA0844}" dt="2026-04-24T15:15:17.966" v="19" actId="1076"/>
          <ac:picMkLst>
            <pc:docMk/>
            <pc:sldMk cId="1942788636" sldId="375"/>
            <ac:picMk id="8" creationId="{C0574734-E5F2-2A86-5094-0F310737B226}"/>
          </ac:picMkLst>
        </pc:picChg>
      </pc:sldChg>
      <pc:sldChg chg="modSp mod">
        <pc:chgData name="Ann Kristin Kvilekval" userId="0613e488-74b5-4532-a1c6-1eb275b6ec7a" providerId="ADAL" clId="{34D74D1D-AD26-47DB-8FE1-E47166FA0844}" dt="2026-04-24T15:54:41.256" v="109" actId="14100"/>
        <pc:sldMkLst>
          <pc:docMk/>
          <pc:sldMk cId="1071706082" sldId="377"/>
        </pc:sldMkLst>
        <pc:spChg chg="mod">
          <ac:chgData name="Ann Kristin Kvilekval" userId="0613e488-74b5-4532-a1c6-1eb275b6ec7a" providerId="ADAL" clId="{34D74D1D-AD26-47DB-8FE1-E47166FA0844}" dt="2026-04-24T15:54:36.528" v="108" actId="14100"/>
          <ac:spMkLst>
            <pc:docMk/>
            <pc:sldMk cId="1071706082" sldId="377"/>
            <ac:spMk id="2" creationId="{517A9A63-25EE-432D-8558-F78BA3092A52}"/>
          </ac:spMkLst>
        </pc:spChg>
        <pc:picChg chg="mod">
          <ac:chgData name="Ann Kristin Kvilekval" userId="0613e488-74b5-4532-a1c6-1eb275b6ec7a" providerId="ADAL" clId="{34D74D1D-AD26-47DB-8FE1-E47166FA0844}" dt="2026-04-24T15:54:41.256" v="109" actId="14100"/>
          <ac:picMkLst>
            <pc:docMk/>
            <pc:sldMk cId="1071706082" sldId="377"/>
            <ac:picMk id="9" creationId="{329CAF81-46D8-4B56-B400-E97611D18473}"/>
          </ac:picMkLst>
        </pc:picChg>
      </pc:sldChg>
      <pc:sldChg chg="modSp mod">
        <pc:chgData name="Ann Kristin Kvilekval" userId="0613e488-74b5-4532-a1c6-1eb275b6ec7a" providerId="ADAL" clId="{34D74D1D-AD26-47DB-8FE1-E47166FA0844}" dt="2026-04-24T15:54:30.399" v="107" actId="27107"/>
        <pc:sldMkLst>
          <pc:docMk/>
          <pc:sldMk cId="4106563954" sldId="382"/>
        </pc:sldMkLst>
        <pc:spChg chg="mod">
          <ac:chgData name="Ann Kristin Kvilekval" userId="0613e488-74b5-4532-a1c6-1eb275b6ec7a" providerId="ADAL" clId="{34D74D1D-AD26-47DB-8FE1-E47166FA0844}" dt="2026-04-24T15:54:30.399" v="107" actId="27107"/>
          <ac:spMkLst>
            <pc:docMk/>
            <pc:sldMk cId="4106563954" sldId="382"/>
            <ac:spMk id="2" creationId="{0CAC763F-64AA-48D8-A67D-FFCFEBB6F1E2}"/>
          </ac:spMkLst>
        </pc:spChg>
      </pc:sldChg>
      <pc:sldChg chg="modSp mod">
        <pc:chgData name="Ann Kristin Kvilekval" userId="0613e488-74b5-4532-a1c6-1eb275b6ec7a" providerId="ADAL" clId="{34D74D1D-AD26-47DB-8FE1-E47166FA0844}" dt="2026-04-24T15:42:38.837" v="104" actId="20577"/>
        <pc:sldMkLst>
          <pc:docMk/>
          <pc:sldMk cId="2086760902" sldId="394"/>
        </pc:sldMkLst>
        <pc:spChg chg="mod">
          <ac:chgData name="Ann Kristin Kvilekval" userId="0613e488-74b5-4532-a1c6-1eb275b6ec7a" providerId="ADAL" clId="{34D74D1D-AD26-47DB-8FE1-E47166FA0844}" dt="2026-04-24T15:42:38.837" v="104" actId="20577"/>
          <ac:spMkLst>
            <pc:docMk/>
            <pc:sldMk cId="2086760902" sldId="394"/>
            <ac:spMk id="3" creationId="{4BDDCE26-89FA-85ED-2541-4FE85DAFB7DF}"/>
          </ac:spMkLst>
        </pc:spChg>
      </pc:sldChg>
      <pc:sldChg chg="modSp mod">
        <pc:chgData name="Ann Kristin Kvilekval" userId="0613e488-74b5-4532-a1c6-1eb275b6ec7a" providerId="ADAL" clId="{34D74D1D-AD26-47DB-8FE1-E47166FA0844}" dt="2026-04-24T16:24:45.162" v="116" actId="14100"/>
        <pc:sldMkLst>
          <pc:docMk/>
          <pc:sldMk cId="1257499970" sldId="395"/>
        </pc:sldMkLst>
        <pc:spChg chg="mod">
          <ac:chgData name="Ann Kristin Kvilekval" userId="0613e488-74b5-4532-a1c6-1eb275b6ec7a" providerId="ADAL" clId="{34D74D1D-AD26-47DB-8FE1-E47166FA0844}" dt="2026-04-24T16:24:45.162" v="116" actId="14100"/>
          <ac:spMkLst>
            <pc:docMk/>
            <pc:sldMk cId="1257499970" sldId="395"/>
            <ac:spMk id="4" creationId="{815C0E6A-E92E-6D10-A73E-656565F08B57}"/>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1">
            <a:extLst>
              <a:ext uri="{FF2B5EF4-FFF2-40B4-BE49-F238E27FC236}">
                <a16:creationId xmlns:a16="http://schemas.microsoft.com/office/drawing/2014/main" id="{4347BC36-D3AB-9189-BC40-FDF1F1C5191F}"/>
              </a:ext>
            </a:extLst>
          </p:cNvPr>
          <p:cNvSpPr>
            <a:spLocks noGrp="1"/>
          </p:cNvSpPr>
          <p:nvPr>
            <p:ph type="hdr" sz="quarter"/>
          </p:nvPr>
        </p:nvSpPr>
        <p:spPr>
          <a:xfrm>
            <a:off x="547921" y="252906"/>
            <a:ext cx="4792822" cy="505813"/>
          </a:xfrm>
          <a:prstGeom prst="rect">
            <a:avLst/>
          </a:prstGeom>
        </p:spPr>
        <p:txBody>
          <a:bodyPr vert="horz" lIns="102180" tIns="51091" rIns="102180" bIns="51091" rtlCol="0"/>
          <a:lstStyle>
            <a:lvl1pPr algn="l">
              <a:defRPr sz="1400"/>
            </a:lvl1pPr>
          </a:lstStyle>
          <a:p>
            <a:pPr defTabSz="966612">
              <a:defRPr/>
            </a:pPr>
            <a:r>
              <a:rPr lang="en-US" sz="1500" b="1" dirty="0">
                <a:solidFill>
                  <a:schemeClr val="tx1">
                    <a:lumMod val="50000"/>
                    <a:lumOff val="50000"/>
                  </a:schemeClr>
                </a:solidFill>
                <a:latin typeface="Century Gothic" panose="020B0502020202020204" pitchFamily="34" charset="0"/>
              </a:rPr>
              <a:t>L01: Course Introduction</a:t>
            </a:r>
          </a:p>
        </p:txBody>
      </p:sp>
      <p:pic>
        <p:nvPicPr>
          <p:cNvPr id="7" name="Picture 6">
            <a:extLst>
              <a:ext uri="{FF2B5EF4-FFF2-40B4-BE49-F238E27FC236}">
                <a16:creationId xmlns:a16="http://schemas.microsoft.com/office/drawing/2014/main" id="{4A1FB67C-00FB-2D87-5907-2F0C69B16FAC}"/>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5545516" y="149188"/>
            <a:ext cx="837279" cy="713247"/>
          </a:xfrm>
          <a:prstGeom prst="rect">
            <a:avLst/>
          </a:prstGeom>
        </p:spPr>
      </p:pic>
      <p:sp>
        <p:nvSpPr>
          <p:cNvPr id="8" name="Slide Number Placeholder 4">
            <a:extLst>
              <a:ext uri="{FF2B5EF4-FFF2-40B4-BE49-F238E27FC236}">
                <a16:creationId xmlns:a16="http://schemas.microsoft.com/office/drawing/2014/main" id="{E9B77FB7-5F4B-A47E-A592-932066A4F646}"/>
              </a:ext>
            </a:extLst>
          </p:cNvPr>
          <p:cNvSpPr>
            <a:spLocks noGrp="1"/>
          </p:cNvSpPr>
          <p:nvPr>
            <p:ph type="sldNum" sz="quarter" idx="3"/>
          </p:nvPr>
        </p:nvSpPr>
        <p:spPr>
          <a:xfrm>
            <a:off x="5831170" y="8666570"/>
            <a:ext cx="655759" cy="320604"/>
          </a:xfrm>
          <a:prstGeom prst="rect">
            <a:avLst/>
          </a:prstGeom>
          <a:solidFill>
            <a:srgbClr val="002060"/>
          </a:solidFill>
        </p:spPr>
        <p:txBody>
          <a:bodyPr vert="horz" lIns="102180" tIns="51091" rIns="102180" bIns="51091" rtlCol="0" anchor="b"/>
          <a:lstStyle>
            <a:lvl1pPr algn="r">
              <a:defRPr sz="1400"/>
            </a:lvl1pPr>
          </a:lstStyle>
          <a:p>
            <a:pPr defTabSz="424572"/>
            <a:r>
              <a:rPr lang="en-US" sz="1300" dirty="0">
                <a:solidFill>
                  <a:schemeClr val="bg1"/>
                </a:solidFill>
                <a:latin typeface="Century Gothic" panose="020B0502020202020204" pitchFamily="34" charset="0"/>
              </a:rPr>
              <a:t>1.</a:t>
            </a:r>
            <a:fld id="{D963AC0A-1073-4856-B5DC-F1C1A6485387}" type="slidenum">
              <a:rPr lang="en-US" sz="1300" smtClean="0">
                <a:solidFill>
                  <a:schemeClr val="bg1"/>
                </a:solidFill>
                <a:latin typeface="Century Gothic" panose="020B0502020202020204" pitchFamily="34" charset="0"/>
              </a:rPr>
              <a:pPr defTabSz="424572"/>
              <a:t>‹#›</a:t>
            </a:fld>
            <a:endParaRPr lang="en-US" sz="1300" dirty="0">
              <a:solidFill>
                <a:schemeClr val="bg1"/>
              </a:solidFill>
              <a:latin typeface="Century Gothic" panose="020B0502020202020204" pitchFamily="34" charset="0"/>
            </a:endParaRPr>
          </a:p>
        </p:txBody>
      </p:sp>
      <p:sp>
        <p:nvSpPr>
          <p:cNvPr id="9" name="Footer Placeholder 3">
            <a:extLst>
              <a:ext uri="{FF2B5EF4-FFF2-40B4-BE49-F238E27FC236}">
                <a16:creationId xmlns:a16="http://schemas.microsoft.com/office/drawing/2014/main" id="{A59FB2F4-8CE6-16A3-E0F9-7FA34E2CE3A9}"/>
              </a:ext>
            </a:extLst>
          </p:cNvPr>
          <p:cNvSpPr txBox="1">
            <a:spLocks/>
          </p:cNvSpPr>
          <p:nvPr/>
        </p:nvSpPr>
        <p:spPr>
          <a:xfrm>
            <a:off x="416470" y="8481362"/>
            <a:ext cx="5254004" cy="505812"/>
          </a:xfrm>
          <a:prstGeom prst="rect">
            <a:avLst/>
          </a:prstGeom>
        </p:spPr>
        <p:txBody>
          <a:bodyPr vert="horz" lIns="102180" tIns="51091" rIns="102180" bIns="51091" rtlCol="0" anchor="b"/>
          <a:lstStyle>
            <a:defPPr>
              <a:defRPr lang="en-US"/>
            </a:defPPr>
            <a:lvl1pPr marL="0" algn="l" defTabSz="457200" rtl="0" eaLnBrk="1" latinLnBrk="0" hangingPunct="1">
              <a:defRPr sz="13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66612">
              <a:defRPr/>
            </a:pPr>
            <a:r>
              <a:rPr lang="en-US" sz="1200" dirty="0">
                <a:solidFill>
                  <a:schemeClr val="tx1">
                    <a:lumMod val="50000"/>
                    <a:lumOff val="50000"/>
                  </a:schemeClr>
                </a:solidFill>
                <a:latin typeface="Century Gothic"/>
                <a:cs typeface="Century Gothic"/>
              </a:rPr>
              <a:t>FPU Command and Leadership Course – United Nations Police 2023</a:t>
            </a:r>
            <a:endParaRPr lang="en-US" sz="1200" dirty="0">
              <a:solidFill>
                <a:schemeClr val="tx1">
                  <a:lumMod val="50000"/>
                  <a:lumOff val="50000"/>
                </a:schemeClr>
              </a:solidFill>
              <a:latin typeface="Calibri"/>
            </a:endParaRPr>
          </a:p>
        </p:txBody>
      </p:sp>
    </p:spTree>
    <p:extLst>
      <p:ext uri="{BB962C8B-B14F-4D97-AF65-F5344CB8AC3E}">
        <p14:creationId xmlns:p14="http://schemas.microsoft.com/office/powerpoint/2010/main" val="154506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59A99-D197-49D3-882D-CC1C607D7237}" type="datetimeFigureOut">
              <a:rPr lang="en-GB" smtClean="0"/>
              <a:t>01/05/2026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200D9-13E3-4497-8074-783392D7BB80}" type="slidenum">
              <a:rPr lang="en-GB" smtClean="0"/>
              <a:t>‹#›</a:t>
            </a:fld>
            <a:endParaRPr lang="en-GB"/>
          </a:p>
        </p:txBody>
      </p:sp>
    </p:spTree>
    <p:extLst>
      <p:ext uri="{BB962C8B-B14F-4D97-AF65-F5344CB8AC3E}">
        <p14:creationId xmlns:p14="http://schemas.microsoft.com/office/powerpoint/2010/main" val="196105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8200D9-13E3-4497-8074-783392D7BB80}" type="slidenum">
              <a:rPr lang="en-GB" smtClean="0"/>
              <a:t>0</a:t>
            </a:fld>
            <a:endParaRPr lang="en-GB"/>
          </a:p>
        </p:txBody>
      </p:sp>
    </p:spTree>
    <p:extLst>
      <p:ext uri="{BB962C8B-B14F-4D97-AF65-F5344CB8AC3E}">
        <p14:creationId xmlns:p14="http://schemas.microsoft.com/office/powerpoint/2010/main" val="1381768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2CAEA7-54F0-4D0A-A1A6-8EC5AFB63A04}" type="slidenum">
              <a:rPr lang="en-US" smtClean="0"/>
              <a:pPr/>
              <a:t>9</a:t>
            </a:fld>
            <a:endParaRPr lang="en-US"/>
          </a:p>
        </p:txBody>
      </p:sp>
      <p:sp>
        <p:nvSpPr>
          <p:cNvPr id="7" name="Notes Placeholder 6">
            <a:extLst>
              <a:ext uri="{FF2B5EF4-FFF2-40B4-BE49-F238E27FC236}">
                <a16:creationId xmlns:a16="http://schemas.microsoft.com/office/drawing/2014/main" id="{A5FB361A-3099-C0DC-E0B5-B862E3735DC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26035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2CAEA7-54F0-4D0A-A1A6-8EC5AFB63A04}" type="slidenum">
              <a:rPr lang="en-US" smtClean="0"/>
              <a:pPr/>
              <a:t>10</a:t>
            </a:fld>
            <a:endParaRPr lang="en-US"/>
          </a:p>
        </p:txBody>
      </p:sp>
      <p:sp>
        <p:nvSpPr>
          <p:cNvPr id="7" name="Notes Placeholder 6">
            <a:extLst>
              <a:ext uri="{FF2B5EF4-FFF2-40B4-BE49-F238E27FC236}">
                <a16:creationId xmlns:a16="http://schemas.microsoft.com/office/drawing/2014/main" id="{919BFE41-E667-8FB1-87FF-4879FF0D85E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87408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2CAEA7-54F0-4D0A-A1A6-8EC5AFB63A04}" type="slidenum">
              <a:rPr lang="en-US" smtClean="0"/>
              <a:pPr/>
              <a:t>11</a:t>
            </a:fld>
            <a:endParaRPr lang="en-US"/>
          </a:p>
        </p:txBody>
      </p:sp>
      <p:sp>
        <p:nvSpPr>
          <p:cNvPr id="7" name="Notes Placeholder 6">
            <a:extLst>
              <a:ext uri="{FF2B5EF4-FFF2-40B4-BE49-F238E27FC236}">
                <a16:creationId xmlns:a16="http://schemas.microsoft.com/office/drawing/2014/main" id="{4E7FACC1-ADE8-3485-831C-52E07B24880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12741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2CAEA7-54F0-4D0A-A1A6-8EC5AFB63A04}" type="slidenum">
              <a:rPr lang="en-US" smtClean="0"/>
              <a:pPr/>
              <a:t>12</a:t>
            </a:fld>
            <a:endParaRPr lang="en-US"/>
          </a:p>
        </p:txBody>
      </p:sp>
      <p:sp>
        <p:nvSpPr>
          <p:cNvPr id="6" name="Notes Placeholder 5">
            <a:extLst>
              <a:ext uri="{FF2B5EF4-FFF2-40B4-BE49-F238E27FC236}">
                <a16:creationId xmlns:a16="http://schemas.microsoft.com/office/drawing/2014/main" id="{FECAD4EE-E66E-A946-AB9C-F197BCA038D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85489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2CAEA7-54F0-4D0A-A1A6-8EC5AFB63A04}" type="slidenum">
              <a:rPr lang="en-US" smtClean="0"/>
              <a:pPr/>
              <a:t>13</a:t>
            </a:fld>
            <a:endParaRPr lang="en-US"/>
          </a:p>
        </p:txBody>
      </p:sp>
      <p:sp>
        <p:nvSpPr>
          <p:cNvPr id="6" name="Notes Placeholder 5">
            <a:extLst>
              <a:ext uri="{FF2B5EF4-FFF2-40B4-BE49-F238E27FC236}">
                <a16:creationId xmlns:a16="http://schemas.microsoft.com/office/drawing/2014/main" id="{F6BA6956-BF7A-96E2-060F-8F8BCBB5259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540123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8200D9-13E3-4497-8074-783392D7BB80}" type="slidenum">
              <a:rPr lang="en-GB" smtClean="0"/>
              <a:t>14</a:t>
            </a:fld>
            <a:endParaRPr lang="en-GB"/>
          </a:p>
        </p:txBody>
      </p:sp>
    </p:spTree>
    <p:extLst>
      <p:ext uri="{BB962C8B-B14F-4D97-AF65-F5344CB8AC3E}">
        <p14:creationId xmlns:p14="http://schemas.microsoft.com/office/powerpoint/2010/main" val="2130141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04850"/>
            <a:ext cx="4800600" cy="3600450"/>
          </a:xfrm>
        </p:spPr>
      </p:sp>
      <p:sp>
        <p:nvSpPr>
          <p:cNvPr id="5" name="Slide Number Placeholder 3"/>
          <p:cNvSpPr>
            <a:spLocks noGrp="1"/>
          </p:cNvSpPr>
          <p:nvPr>
            <p:ph type="sldNum" sz="quarter" idx="5"/>
          </p:nvPr>
        </p:nvSpPr>
        <p:spPr>
          <a:xfrm>
            <a:off x="6601216" y="9228206"/>
            <a:ext cx="422036" cy="362378"/>
          </a:xfrm>
        </p:spPr>
        <p:txBody>
          <a:bodyPr/>
          <a:lstStyle/>
          <a:p>
            <a:fld id="{412CAEA7-54F0-4D0A-A1A6-8EC5AFB63A04}" type="slidenum">
              <a:rPr lang="en-US" smtClean="0"/>
              <a:pPr/>
              <a:t>15</a:t>
            </a:fld>
            <a:endParaRPr lang="en-US"/>
          </a:p>
        </p:txBody>
      </p:sp>
      <p:sp>
        <p:nvSpPr>
          <p:cNvPr id="6" name="Notes Placeholder 5">
            <a:extLst>
              <a:ext uri="{FF2B5EF4-FFF2-40B4-BE49-F238E27FC236}">
                <a16:creationId xmlns:a16="http://schemas.microsoft.com/office/drawing/2014/main" id="{19415F88-8050-9F7E-D5A0-4D56690997C7}"/>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63574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8200D9-13E3-4497-8074-783392D7BB80}" type="slidenum">
              <a:rPr lang="en-GB" smtClean="0"/>
              <a:t>1</a:t>
            </a:fld>
            <a:endParaRPr lang="en-GB"/>
          </a:p>
        </p:txBody>
      </p:sp>
    </p:spTree>
    <p:extLst>
      <p:ext uri="{BB962C8B-B14F-4D97-AF65-F5344CB8AC3E}">
        <p14:creationId xmlns:p14="http://schemas.microsoft.com/office/powerpoint/2010/main" val="1451009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8200D9-13E3-4497-8074-783392D7BB80}" type="slidenum">
              <a:rPr lang="en-GB" smtClean="0"/>
              <a:t>2</a:t>
            </a:fld>
            <a:endParaRPr lang="en-GB"/>
          </a:p>
        </p:txBody>
      </p:sp>
    </p:spTree>
    <p:extLst>
      <p:ext uri="{BB962C8B-B14F-4D97-AF65-F5344CB8AC3E}">
        <p14:creationId xmlns:p14="http://schemas.microsoft.com/office/powerpoint/2010/main" val="62738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8200D9-13E3-4497-8074-783392D7BB80}" type="slidenum">
              <a:rPr lang="en-GB" smtClean="0"/>
              <a:t>3</a:t>
            </a:fld>
            <a:endParaRPr lang="en-GB"/>
          </a:p>
        </p:txBody>
      </p:sp>
    </p:spTree>
    <p:extLst>
      <p:ext uri="{BB962C8B-B14F-4D97-AF65-F5344CB8AC3E}">
        <p14:creationId xmlns:p14="http://schemas.microsoft.com/office/powerpoint/2010/main" val="2176065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8200D9-13E3-4497-8074-783392D7BB80}" type="slidenum">
              <a:rPr lang="en-GB" smtClean="0"/>
              <a:t>4</a:t>
            </a:fld>
            <a:endParaRPr lang="en-GB"/>
          </a:p>
        </p:txBody>
      </p:sp>
    </p:spTree>
    <p:extLst>
      <p:ext uri="{BB962C8B-B14F-4D97-AF65-F5344CB8AC3E}">
        <p14:creationId xmlns:p14="http://schemas.microsoft.com/office/powerpoint/2010/main" val="2519698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04850"/>
            <a:ext cx="4800600" cy="3600450"/>
          </a:xfrm>
        </p:spPr>
      </p:sp>
      <p:sp>
        <p:nvSpPr>
          <p:cNvPr id="6" name="Slide Number Placeholder 3"/>
          <p:cNvSpPr>
            <a:spLocks noGrp="1"/>
          </p:cNvSpPr>
          <p:nvPr>
            <p:ph type="sldNum" sz="quarter" idx="5"/>
          </p:nvPr>
        </p:nvSpPr>
        <p:spPr>
          <a:xfrm>
            <a:off x="6555496" y="9228206"/>
            <a:ext cx="422036" cy="362378"/>
          </a:xfrm>
        </p:spPr>
        <p:txBody>
          <a:bodyPr/>
          <a:lstStyle/>
          <a:p>
            <a:fld id="{412CAEA7-54F0-4D0A-A1A6-8EC5AFB63A04}" type="slidenum">
              <a:rPr lang="en-US" smtClean="0"/>
              <a:pPr/>
              <a:t>5</a:t>
            </a:fld>
            <a:endParaRPr lang="en-US"/>
          </a:p>
        </p:txBody>
      </p:sp>
    </p:spTree>
    <p:extLst>
      <p:ext uri="{BB962C8B-B14F-4D97-AF65-F5344CB8AC3E}">
        <p14:creationId xmlns:p14="http://schemas.microsoft.com/office/powerpoint/2010/main" val="2044510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04850"/>
            <a:ext cx="4800600" cy="3600450"/>
          </a:xfrm>
        </p:spPr>
      </p:sp>
      <p:sp>
        <p:nvSpPr>
          <p:cNvPr id="6" name="Slide Number Placeholder 3"/>
          <p:cNvSpPr>
            <a:spLocks noGrp="1"/>
          </p:cNvSpPr>
          <p:nvPr>
            <p:ph type="sldNum" sz="quarter" idx="5"/>
          </p:nvPr>
        </p:nvSpPr>
        <p:spPr>
          <a:xfrm>
            <a:off x="6555496" y="9228206"/>
            <a:ext cx="422036" cy="362378"/>
          </a:xfrm>
        </p:spPr>
        <p:txBody>
          <a:bodyPr/>
          <a:lstStyle/>
          <a:p>
            <a:fld id="{412CAEA7-54F0-4D0A-A1A6-8EC5AFB63A04}" type="slidenum">
              <a:rPr lang="en-US" smtClean="0"/>
              <a:pPr/>
              <a:t>6</a:t>
            </a:fld>
            <a:endParaRPr lang="en-US"/>
          </a:p>
        </p:txBody>
      </p:sp>
      <p:sp>
        <p:nvSpPr>
          <p:cNvPr id="5" name="Notes Placeholder 4">
            <a:extLst>
              <a:ext uri="{FF2B5EF4-FFF2-40B4-BE49-F238E27FC236}">
                <a16:creationId xmlns:a16="http://schemas.microsoft.com/office/drawing/2014/main" id="{8F3F3470-D876-2908-0B75-00788A64EBC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982465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a:xfrm>
            <a:off x="6278884" y="9228206"/>
            <a:ext cx="698649" cy="362378"/>
          </a:xfrm>
        </p:spPr>
        <p:txBody>
          <a:bodyPr/>
          <a:lstStyle/>
          <a:p>
            <a:fld id="{412CAEA7-54F0-4D0A-A1A6-8EC5AFB63A04}" type="slidenum">
              <a:rPr lang="en-US" smtClean="0"/>
              <a:pPr/>
              <a:t>7</a:t>
            </a:fld>
            <a:endParaRPr lang="en-US"/>
          </a:p>
        </p:txBody>
      </p:sp>
      <p:sp>
        <p:nvSpPr>
          <p:cNvPr id="5" name="Notes Placeholder 4">
            <a:extLst>
              <a:ext uri="{FF2B5EF4-FFF2-40B4-BE49-F238E27FC236}">
                <a16:creationId xmlns:a16="http://schemas.microsoft.com/office/drawing/2014/main" id="{019D7995-4536-AEAC-FE50-50D7769C28A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04661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a:xfrm>
            <a:off x="6278884" y="9228206"/>
            <a:ext cx="698649" cy="362378"/>
          </a:xfrm>
        </p:spPr>
        <p:txBody>
          <a:bodyPr/>
          <a:lstStyle/>
          <a:p>
            <a:fld id="{412CAEA7-54F0-4D0A-A1A6-8EC5AFB63A04}" type="slidenum">
              <a:rPr lang="en-US" smtClean="0"/>
              <a:pPr/>
              <a:t>8</a:t>
            </a:fld>
            <a:endParaRPr lang="en-US"/>
          </a:p>
        </p:txBody>
      </p:sp>
      <p:sp>
        <p:nvSpPr>
          <p:cNvPr id="6" name="Notes Placeholder 5">
            <a:extLst>
              <a:ext uri="{FF2B5EF4-FFF2-40B4-BE49-F238E27FC236}">
                <a16:creationId xmlns:a16="http://schemas.microsoft.com/office/drawing/2014/main" id="{014EFC2B-326F-BD39-E8A6-C01AC724E5D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20134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Ai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a:t>Aim</a:t>
            </a:r>
          </a:p>
        </p:txBody>
      </p:sp>
      <p:sp>
        <p:nvSpPr>
          <p:cNvPr id="3" name="Content Placeholder 2"/>
          <p:cNvSpPr>
            <a:spLocks noGrp="1"/>
          </p:cNvSpPr>
          <p:nvPr>
            <p:ph idx="1" hasCustomPrompt="1"/>
          </p:nvPr>
        </p:nvSpPr>
        <p:spPr>
          <a:xfrm>
            <a:off x="724729" y="1738830"/>
            <a:ext cx="7694542" cy="4144963"/>
          </a:xfrm>
          <a:prstGeom prst="rect">
            <a:avLst/>
          </a:prstGeom>
        </p:spPr>
        <p:txBody>
          <a:bodyPr/>
          <a:lstStyle>
            <a:lvl1pPr marL="0" indent="0" algn="ctr">
              <a:buNone/>
              <a:defRPr sz="2400">
                <a:solidFill>
                  <a:srgbClr val="515B1F"/>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add text</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860317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arning Activity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65246"/>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533295" y="2042411"/>
            <a:ext cx="5676934" cy="3295232"/>
          </a:xfrm>
          <a:prstGeom prst="rect">
            <a:avLst/>
          </a:prstGeom>
        </p:spPr>
        <p:txBody>
          <a:bodyPr/>
          <a:lstStyle>
            <a:lvl1pPr marL="342900" indent="-342900">
              <a:buFont typeface="Wingdings" pitchFamily="2" charset="2"/>
              <a:buChar char="§"/>
              <a:defRPr sz="2000">
                <a:solidFill>
                  <a:schemeClr val="tx1">
                    <a:lumMod val="75000"/>
                    <a:lumOff val="25000"/>
                  </a:schemeClr>
                </a:solidFill>
                <a:latin typeface="Century Gothic" panose="020B0502020202020204" pitchFamily="34" charset="0"/>
              </a:defRPr>
            </a:lvl1pPr>
            <a:lvl2pPr marL="457200" indent="0">
              <a:buFont typeface="Wingdings" pitchFamily="2" charset="2"/>
              <a:buNone/>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enter instructions</a:t>
            </a:r>
          </a:p>
          <a:p>
            <a:pPr lvl="0"/>
            <a:endParaRPr lang="en-US" dirty="0"/>
          </a:p>
        </p:txBody>
      </p:sp>
      <p:sp>
        <p:nvSpPr>
          <p:cNvPr id="3" name="TextBox 2">
            <a:extLst>
              <a:ext uri="{FF2B5EF4-FFF2-40B4-BE49-F238E27FC236}">
                <a16:creationId xmlns:a16="http://schemas.microsoft.com/office/drawing/2014/main" id="{FCECA0E8-92D0-32DD-ECFF-053C08A8549A}"/>
              </a:ext>
            </a:extLst>
          </p:cNvPr>
          <p:cNvSpPr txBox="1"/>
          <p:nvPr userDrawn="1"/>
        </p:nvSpPr>
        <p:spPr>
          <a:xfrm>
            <a:off x="457165" y="1359616"/>
            <a:ext cx="8229600" cy="400110"/>
          </a:xfrm>
          <a:prstGeom prst="rect">
            <a:avLst/>
          </a:prstGeom>
          <a:noFill/>
        </p:spPr>
        <p:txBody>
          <a:bodyPr wrap="square" rtlCol="0">
            <a:spAutoFit/>
          </a:bodyPr>
          <a:lstStyle/>
          <a:p>
            <a:r>
              <a:rPr lang="en-US" sz="2000" b="1">
                <a:solidFill>
                  <a:srgbClr val="002060"/>
                </a:solidFill>
              </a:rPr>
              <a:t>Instructions</a:t>
            </a:r>
            <a:r>
              <a:rPr lang="en-US"/>
              <a:t> </a:t>
            </a:r>
          </a:p>
        </p:txBody>
      </p:sp>
      <p:sp>
        <p:nvSpPr>
          <p:cNvPr id="4" name="TextBox 3">
            <a:extLst>
              <a:ext uri="{FF2B5EF4-FFF2-40B4-BE49-F238E27FC236}">
                <a16:creationId xmlns:a16="http://schemas.microsoft.com/office/drawing/2014/main" id="{D541E96A-1D2C-E64B-F9C1-F612D2E65F11}"/>
              </a:ext>
            </a:extLst>
          </p:cNvPr>
          <p:cNvSpPr txBox="1"/>
          <p:nvPr userDrawn="1"/>
        </p:nvSpPr>
        <p:spPr>
          <a:xfrm>
            <a:off x="419100" y="216981"/>
            <a:ext cx="7999414" cy="584775"/>
          </a:xfrm>
          <a:prstGeom prst="rect">
            <a:avLst/>
          </a:prstGeom>
          <a:noFill/>
        </p:spPr>
        <p:txBody>
          <a:bodyPr wrap="square" rtlCol="0">
            <a:spAutoFit/>
          </a:bodyPr>
          <a:lstStyle/>
          <a:p>
            <a:r>
              <a:rPr lang="en-US" sz="3200" b="1">
                <a:solidFill>
                  <a:srgbClr val="002060"/>
                </a:solidFill>
              </a:rPr>
              <a:t>Learning Activity</a:t>
            </a:r>
          </a:p>
        </p:txBody>
      </p:sp>
      <p:sp>
        <p:nvSpPr>
          <p:cNvPr id="13" name="Content Placeholder 12">
            <a:extLst>
              <a:ext uri="{FF2B5EF4-FFF2-40B4-BE49-F238E27FC236}">
                <a16:creationId xmlns:a16="http://schemas.microsoft.com/office/drawing/2014/main" id="{8D29499A-AC12-4EC2-CDA5-2088B8C2A400}"/>
              </a:ext>
            </a:extLst>
          </p:cNvPr>
          <p:cNvSpPr>
            <a:spLocks noGrp="1"/>
          </p:cNvSpPr>
          <p:nvPr>
            <p:ph sz="quarter" idx="14" hasCustomPrompt="1"/>
          </p:nvPr>
        </p:nvSpPr>
        <p:spPr>
          <a:xfrm>
            <a:off x="3828364" y="216981"/>
            <a:ext cx="828675" cy="600075"/>
          </a:xfrm>
          <a:prstGeom prst="rect">
            <a:avLst/>
          </a:prstGeom>
        </p:spPr>
        <p:txBody>
          <a:bodyPr/>
          <a:lstStyle>
            <a:lvl1pPr marL="0" indent="0">
              <a:buNone/>
              <a:defRPr b="1">
                <a:solidFill>
                  <a:srgbClr val="00206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cxnSp>
        <p:nvCxnSpPr>
          <p:cNvPr id="2" name="Straight Connector 1">
            <a:extLst>
              <a:ext uri="{FF2B5EF4-FFF2-40B4-BE49-F238E27FC236}">
                <a16:creationId xmlns:a16="http://schemas.microsoft.com/office/drawing/2014/main" id="{7B563A5F-49AA-0AAD-625A-5B07B39EC560}"/>
              </a:ext>
            </a:extLst>
          </p:cNvPr>
          <p:cNvCxnSpPr>
            <a:cxnSpLocks/>
          </p:cNvCxnSpPr>
          <p:nvPr userDrawn="1"/>
        </p:nvCxnSpPr>
        <p:spPr>
          <a:xfrm>
            <a:off x="495229" y="1871036"/>
            <a:ext cx="5715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Graphic 7" descr="Stopwatch 25% with solid fill">
            <a:extLst>
              <a:ext uri="{FF2B5EF4-FFF2-40B4-BE49-F238E27FC236}">
                <a16:creationId xmlns:a16="http://schemas.microsoft.com/office/drawing/2014/main" id="{2F65982F-B250-DB51-6506-6FC21A364B87}"/>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295" y="5227740"/>
            <a:ext cx="769178" cy="769178"/>
          </a:xfrm>
          <a:prstGeom prst="rect">
            <a:avLst/>
          </a:prstGeom>
        </p:spPr>
      </p:pic>
      <p:sp>
        <p:nvSpPr>
          <p:cNvPr id="14" name="TextBox 13">
            <a:extLst>
              <a:ext uri="{FF2B5EF4-FFF2-40B4-BE49-F238E27FC236}">
                <a16:creationId xmlns:a16="http://schemas.microsoft.com/office/drawing/2014/main" id="{5A10E105-3E67-2DDF-1CB6-F38796F2155B}"/>
              </a:ext>
            </a:extLst>
          </p:cNvPr>
          <p:cNvSpPr txBox="1"/>
          <p:nvPr userDrawn="1"/>
        </p:nvSpPr>
        <p:spPr>
          <a:xfrm>
            <a:off x="6596703" y="2032728"/>
            <a:ext cx="1989138" cy="369332"/>
          </a:xfrm>
          <a:prstGeom prst="rect">
            <a:avLst/>
          </a:prstGeom>
          <a:solidFill>
            <a:schemeClr val="bg2">
              <a:lumMod val="90000"/>
            </a:schemeClr>
          </a:solidFill>
        </p:spPr>
        <p:txBody>
          <a:bodyPr wrap="square" rtlCol="0">
            <a:spAutoFit/>
          </a:bodyPr>
          <a:lstStyle/>
          <a:p>
            <a:pPr algn="ctr"/>
            <a:r>
              <a:rPr lang="en-US" sz="1800" b="1" kern="1200">
                <a:solidFill>
                  <a:srgbClr val="002060"/>
                </a:solidFill>
                <a:latin typeface="Century Gothic" panose="020B0502020202020204" pitchFamily="34" charset="0"/>
                <a:ea typeface="+mn-ea"/>
                <a:cs typeface="+mn-cs"/>
              </a:rPr>
              <a:t>Resources</a:t>
            </a:r>
          </a:p>
        </p:txBody>
      </p:sp>
      <p:sp>
        <p:nvSpPr>
          <p:cNvPr id="15" name="Text Placeholder 14">
            <a:extLst>
              <a:ext uri="{FF2B5EF4-FFF2-40B4-BE49-F238E27FC236}">
                <a16:creationId xmlns:a16="http://schemas.microsoft.com/office/drawing/2014/main" id="{71AD373F-BA15-51C3-E886-8BAD6337621B}"/>
              </a:ext>
            </a:extLst>
          </p:cNvPr>
          <p:cNvSpPr>
            <a:spLocks noGrp="1"/>
          </p:cNvSpPr>
          <p:nvPr>
            <p:ph type="body" sz="quarter" idx="17" hasCustomPrompt="1"/>
          </p:nvPr>
        </p:nvSpPr>
        <p:spPr>
          <a:xfrm>
            <a:off x="419100" y="848910"/>
            <a:ext cx="5955386" cy="231775"/>
          </a:xfrm>
          <a:prstGeom prst="rect">
            <a:avLst/>
          </a:prstGeom>
        </p:spPr>
        <p:txBody>
          <a:bodyPr/>
          <a:lstStyle>
            <a:lvl1pPr marL="0" indent="0">
              <a:buNone/>
              <a:defRPr sz="2400">
                <a:solidFill>
                  <a:srgbClr val="002060"/>
                </a:solidFill>
              </a:defRPr>
            </a:lvl1pPr>
          </a:lstStyle>
          <a:p>
            <a:pPr lvl="0"/>
            <a:r>
              <a:rPr lang="en-US"/>
              <a:t>Click here to add activity title</a:t>
            </a:r>
          </a:p>
        </p:txBody>
      </p:sp>
      <p:sp>
        <p:nvSpPr>
          <p:cNvPr id="16" name="Content Placeholder 15">
            <a:extLst>
              <a:ext uri="{FF2B5EF4-FFF2-40B4-BE49-F238E27FC236}">
                <a16:creationId xmlns:a16="http://schemas.microsoft.com/office/drawing/2014/main" id="{B2922296-C941-A1EF-DF7B-0F06B2A62294}"/>
              </a:ext>
            </a:extLst>
          </p:cNvPr>
          <p:cNvSpPr>
            <a:spLocks noGrp="1"/>
          </p:cNvSpPr>
          <p:nvPr>
            <p:ph sz="quarter" idx="18" hasCustomPrompt="1"/>
          </p:nvPr>
        </p:nvSpPr>
        <p:spPr>
          <a:xfrm>
            <a:off x="6596063" y="2454486"/>
            <a:ext cx="1989139" cy="2727325"/>
          </a:xfrm>
          <a:prstGeom prst="rect">
            <a:avLst/>
          </a:prstGeom>
          <a:solidFill>
            <a:schemeClr val="bg2">
              <a:lumMod val="90000"/>
            </a:schemeClr>
          </a:solidFill>
        </p:spPr>
        <p:txBody>
          <a:bodyPr/>
          <a:lstStyle>
            <a:lvl1pPr marL="342900" indent="-342900">
              <a:buFont typeface="Wingdings" panose="05000000000000000000" pitchFamily="2" charset="2"/>
              <a:buChar char="§"/>
              <a:defRPr sz="1400">
                <a:solidFill>
                  <a:srgbClr val="002060"/>
                </a:solidFill>
              </a:defRPr>
            </a:lvl1pPr>
          </a:lstStyle>
          <a:p>
            <a:pPr lvl="0"/>
            <a:r>
              <a:rPr lang="en-US"/>
              <a:t>Click here to add resources</a:t>
            </a:r>
          </a:p>
        </p:txBody>
      </p:sp>
      <p:sp>
        <p:nvSpPr>
          <p:cNvPr id="5" name="Text Placeholder 17">
            <a:extLst>
              <a:ext uri="{FF2B5EF4-FFF2-40B4-BE49-F238E27FC236}">
                <a16:creationId xmlns:a16="http://schemas.microsoft.com/office/drawing/2014/main" id="{4DF88CAC-3DDC-8F30-5751-4DFA1CFF5EDB}"/>
              </a:ext>
            </a:extLst>
          </p:cNvPr>
          <p:cNvSpPr>
            <a:spLocks noGrp="1"/>
          </p:cNvSpPr>
          <p:nvPr>
            <p:ph type="body" sz="quarter" idx="19"/>
          </p:nvPr>
        </p:nvSpPr>
        <p:spPr>
          <a:xfrm>
            <a:off x="558798" y="4004852"/>
            <a:ext cx="5021191" cy="768350"/>
          </a:xfrm>
          <a:prstGeom prst="rect">
            <a:avLst/>
          </a:prstGeom>
        </p:spPr>
        <p:txBody>
          <a:bodyPr/>
          <a:lstStyle>
            <a:lvl1pPr marL="0" indent="0">
              <a:buFont typeface="Wingdings" panose="05000000000000000000" pitchFamily="2" charset="2"/>
              <a:buNone/>
              <a:defRPr sz="1600"/>
            </a:lvl1pPr>
          </a:lstStyle>
          <a:p>
            <a:pPr lvl="0"/>
            <a:endParaRPr lang="en-US" dirty="0"/>
          </a:p>
        </p:txBody>
      </p:sp>
      <p:sp>
        <p:nvSpPr>
          <p:cNvPr id="11" name="Text Placeholder 10">
            <a:extLst>
              <a:ext uri="{FF2B5EF4-FFF2-40B4-BE49-F238E27FC236}">
                <a16:creationId xmlns:a16="http://schemas.microsoft.com/office/drawing/2014/main" id="{1AB43326-9932-7BDD-572F-CC56625AD99E}"/>
              </a:ext>
            </a:extLst>
          </p:cNvPr>
          <p:cNvSpPr>
            <a:spLocks noGrp="1"/>
          </p:cNvSpPr>
          <p:nvPr>
            <p:ph type="body" sz="quarter" idx="20" hasCustomPrompt="1"/>
          </p:nvPr>
        </p:nvSpPr>
        <p:spPr>
          <a:xfrm>
            <a:off x="1249803" y="5381808"/>
            <a:ext cx="5072063" cy="317525"/>
          </a:xfrm>
          <a:prstGeom prst="rect">
            <a:avLst/>
          </a:prstGeom>
        </p:spPr>
        <p:txBody>
          <a:bodyPr/>
          <a:lstStyle>
            <a:lvl1pPr marL="0" indent="0">
              <a:buFont typeface="Wingdings" panose="05000000000000000000" pitchFamily="2" charset="2"/>
              <a:buNone/>
              <a:defRPr sz="160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Wingdings" panose="05000000000000000000" pitchFamily="2" charset="2"/>
              <a:buNone/>
              <a:tabLst/>
              <a:defRPr/>
            </a:pPr>
            <a:r>
              <a:rPr lang="en-US" sz="1600" b="1" dirty="0">
                <a:solidFill>
                  <a:srgbClr val="002060"/>
                </a:solidFill>
                <a:latin typeface="Century Gothic" panose="020B0502020202020204" pitchFamily="34" charset="0"/>
              </a:rPr>
              <a:t>Time: </a:t>
            </a:r>
            <a:r>
              <a:rPr lang="en-US" sz="1600" dirty="0">
                <a:solidFill>
                  <a:srgbClr val="002060"/>
                </a:solidFill>
                <a:latin typeface="Century Gothic" panose="020B0502020202020204" pitchFamily="34" charset="0"/>
              </a:rPr>
              <a:t>30 Minutes</a:t>
            </a:r>
          </a:p>
          <a:p>
            <a:pPr lvl="0"/>
            <a:endParaRPr lang="en-US" dirty="0"/>
          </a:p>
          <a:p>
            <a:pPr lvl="0"/>
            <a:endParaRPr lang="en-US" dirty="0"/>
          </a:p>
          <a:p>
            <a:pPr lvl="0"/>
            <a:endParaRPr lang="en-US" dirty="0"/>
          </a:p>
        </p:txBody>
      </p:sp>
      <p:sp>
        <p:nvSpPr>
          <p:cNvPr id="12" name="Text Placeholder 10">
            <a:extLst>
              <a:ext uri="{FF2B5EF4-FFF2-40B4-BE49-F238E27FC236}">
                <a16:creationId xmlns:a16="http://schemas.microsoft.com/office/drawing/2014/main" id="{CD462763-954F-22B1-27DD-26EE046EC187}"/>
              </a:ext>
            </a:extLst>
          </p:cNvPr>
          <p:cNvSpPr>
            <a:spLocks noGrp="1"/>
          </p:cNvSpPr>
          <p:nvPr>
            <p:ph type="body" sz="quarter" idx="21" hasCustomPrompt="1"/>
          </p:nvPr>
        </p:nvSpPr>
        <p:spPr>
          <a:xfrm>
            <a:off x="1258323" y="5722219"/>
            <a:ext cx="5072063" cy="769178"/>
          </a:xfrm>
          <a:prstGeom prst="rect">
            <a:avLst/>
          </a:prstGeom>
        </p:spPr>
        <p:txBody>
          <a:bodyPr/>
          <a:lstStyle>
            <a:lvl1pPr marL="285750" indent="-285750">
              <a:buFont typeface="Wingdings" panose="05000000000000000000" pitchFamily="2" charset="2"/>
              <a:buChar char="§"/>
              <a:defRPr sz="1200">
                <a:latin typeface="+mn-lt"/>
              </a:defRPr>
            </a:lvl1pPr>
          </a:lstStyle>
          <a:p>
            <a:pPr lvl="0"/>
            <a:r>
              <a:rPr lang="en-US" dirty="0"/>
              <a:t># minutes activity</a:t>
            </a:r>
          </a:p>
          <a:p>
            <a:pPr lvl="0"/>
            <a:r>
              <a:rPr lang="en-US" dirty="0"/>
              <a:t># minutes discussion</a:t>
            </a:r>
          </a:p>
        </p:txBody>
      </p:sp>
    </p:spTree>
    <p:custDataLst>
      <p:tags r:id="rId1"/>
    </p:custDataLst>
    <p:extLst>
      <p:ext uri="{BB962C8B-B14F-4D97-AF65-F5344CB8AC3E}">
        <p14:creationId xmlns:p14="http://schemas.microsoft.com/office/powerpoint/2010/main" val="1912762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Learning Activity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65246"/>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533295" y="2042411"/>
            <a:ext cx="5676934" cy="3295232"/>
          </a:xfrm>
          <a:prstGeom prst="rect">
            <a:avLst/>
          </a:prstGeom>
        </p:spPr>
        <p:txBody>
          <a:bodyPr/>
          <a:lstStyle>
            <a:lvl1pPr marL="342900" indent="-342900">
              <a:buFont typeface="Wingdings" pitchFamily="2" charset="2"/>
              <a:buChar char="§"/>
              <a:defRPr sz="2000">
                <a:solidFill>
                  <a:schemeClr val="tx1">
                    <a:lumMod val="75000"/>
                    <a:lumOff val="25000"/>
                  </a:schemeClr>
                </a:solidFill>
                <a:latin typeface="Century Gothic" panose="020B0502020202020204" pitchFamily="34" charset="0"/>
              </a:defRPr>
            </a:lvl1pPr>
            <a:lvl2pPr marL="457200" indent="0">
              <a:buFont typeface="Wingdings" pitchFamily="2" charset="2"/>
              <a:buNone/>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enter instructions</a:t>
            </a:r>
          </a:p>
          <a:p>
            <a:pPr lvl="0"/>
            <a:endParaRPr lang="en-US" dirty="0"/>
          </a:p>
        </p:txBody>
      </p:sp>
      <p:sp>
        <p:nvSpPr>
          <p:cNvPr id="3" name="TextBox 2">
            <a:extLst>
              <a:ext uri="{FF2B5EF4-FFF2-40B4-BE49-F238E27FC236}">
                <a16:creationId xmlns:a16="http://schemas.microsoft.com/office/drawing/2014/main" id="{FCECA0E8-92D0-32DD-ECFF-053C08A8549A}"/>
              </a:ext>
            </a:extLst>
          </p:cNvPr>
          <p:cNvSpPr txBox="1"/>
          <p:nvPr userDrawn="1"/>
        </p:nvSpPr>
        <p:spPr>
          <a:xfrm>
            <a:off x="457165" y="1359616"/>
            <a:ext cx="8229600" cy="400110"/>
          </a:xfrm>
          <a:prstGeom prst="rect">
            <a:avLst/>
          </a:prstGeom>
          <a:noFill/>
        </p:spPr>
        <p:txBody>
          <a:bodyPr wrap="square" rtlCol="0">
            <a:spAutoFit/>
          </a:bodyPr>
          <a:lstStyle/>
          <a:p>
            <a:r>
              <a:rPr lang="en-US" sz="2000" b="1">
                <a:solidFill>
                  <a:srgbClr val="002060"/>
                </a:solidFill>
              </a:rPr>
              <a:t>Instructions</a:t>
            </a:r>
            <a:r>
              <a:rPr lang="en-US"/>
              <a:t> </a:t>
            </a:r>
          </a:p>
        </p:txBody>
      </p:sp>
      <p:sp>
        <p:nvSpPr>
          <p:cNvPr id="4" name="TextBox 3">
            <a:extLst>
              <a:ext uri="{FF2B5EF4-FFF2-40B4-BE49-F238E27FC236}">
                <a16:creationId xmlns:a16="http://schemas.microsoft.com/office/drawing/2014/main" id="{D541E96A-1D2C-E64B-F9C1-F612D2E65F11}"/>
              </a:ext>
            </a:extLst>
          </p:cNvPr>
          <p:cNvSpPr txBox="1"/>
          <p:nvPr userDrawn="1"/>
        </p:nvSpPr>
        <p:spPr>
          <a:xfrm>
            <a:off x="419100" y="216981"/>
            <a:ext cx="7999414" cy="584775"/>
          </a:xfrm>
          <a:prstGeom prst="rect">
            <a:avLst/>
          </a:prstGeom>
          <a:noFill/>
        </p:spPr>
        <p:txBody>
          <a:bodyPr wrap="square" rtlCol="0">
            <a:spAutoFit/>
          </a:bodyPr>
          <a:lstStyle/>
          <a:p>
            <a:r>
              <a:rPr lang="en-US" sz="3200" b="1">
                <a:solidFill>
                  <a:srgbClr val="002060"/>
                </a:solidFill>
              </a:rPr>
              <a:t>Learning Activity</a:t>
            </a:r>
          </a:p>
        </p:txBody>
      </p:sp>
      <p:sp>
        <p:nvSpPr>
          <p:cNvPr id="13" name="Content Placeholder 12">
            <a:extLst>
              <a:ext uri="{FF2B5EF4-FFF2-40B4-BE49-F238E27FC236}">
                <a16:creationId xmlns:a16="http://schemas.microsoft.com/office/drawing/2014/main" id="{8D29499A-AC12-4EC2-CDA5-2088B8C2A400}"/>
              </a:ext>
            </a:extLst>
          </p:cNvPr>
          <p:cNvSpPr>
            <a:spLocks noGrp="1"/>
          </p:cNvSpPr>
          <p:nvPr>
            <p:ph sz="quarter" idx="14" hasCustomPrompt="1"/>
          </p:nvPr>
        </p:nvSpPr>
        <p:spPr>
          <a:xfrm>
            <a:off x="3828364" y="216981"/>
            <a:ext cx="828675" cy="600075"/>
          </a:xfrm>
          <a:prstGeom prst="rect">
            <a:avLst/>
          </a:prstGeom>
        </p:spPr>
        <p:txBody>
          <a:bodyPr/>
          <a:lstStyle>
            <a:lvl1pPr marL="0" indent="0">
              <a:buNone/>
              <a:defRPr b="1">
                <a:solidFill>
                  <a:srgbClr val="00206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cxnSp>
        <p:nvCxnSpPr>
          <p:cNvPr id="2" name="Straight Connector 1">
            <a:extLst>
              <a:ext uri="{FF2B5EF4-FFF2-40B4-BE49-F238E27FC236}">
                <a16:creationId xmlns:a16="http://schemas.microsoft.com/office/drawing/2014/main" id="{7B563A5F-49AA-0AAD-625A-5B07B39EC560}"/>
              </a:ext>
            </a:extLst>
          </p:cNvPr>
          <p:cNvCxnSpPr>
            <a:cxnSpLocks/>
          </p:cNvCxnSpPr>
          <p:nvPr userDrawn="1"/>
        </p:nvCxnSpPr>
        <p:spPr>
          <a:xfrm>
            <a:off x="495229" y="1871036"/>
            <a:ext cx="5715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Graphic 7" descr="Stopwatch 25% with solid fill">
            <a:extLst>
              <a:ext uri="{FF2B5EF4-FFF2-40B4-BE49-F238E27FC236}">
                <a16:creationId xmlns:a16="http://schemas.microsoft.com/office/drawing/2014/main" id="{2F65982F-B250-DB51-6506-6FC21A364B87}"/>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4776" y="5360529"/>
            <a:ext cx="769178" cy="769178"/>
          </a:xfrm>
          <a:prstGeom prst="rect">
            <a:avLst/>
          </a:prstGeom>
        </p:spPr>
      </p:pic>
      <p:sp>
        <p:nvSpPr>
          <p:cNvPr id="14" name="TextBox 13">
            <a:extLst>
              <a:ext uri="{FF2B5EF4-FFF2-40B4-BE49-F238E27FC236}">
                <a16:creationId xmlns:a16="http://schemas.microsoft.com/office/drawing/2014/main" id="{5A10E105-3E67-2DDF-1CB6-F38796F2155B}"/>
              </a:ext>
            </a:extLst>
          </p:cNvPr>
          <p:cNvSpPr txBox="1"/>
          <p:nvPr userDrawn="1"/>
        </p:nvSpPr>
        <p:spPr>
          <a:xfrm>
            <a:off x="6596703" y="2032728"/>
            <a:ext cx="1989138" cy="369332"/>
          </a:xfrm>
          <a:prstGeom prst="rect">
            <a:avLst/>
          </a:prstGeom>
          <a:solidFill>
            <a:schemeClr val="bg2">
              <a:lumMod val="90000"/>
            </a:schemeClr>
          </a:solidFill>
        </p:spPr>
        <p:txBody>
          <a:bodyPr wrap="square" rtlCol="0">
            <a:spAutoFit/>
          </a:bodyPr>
          <a:lstStyle/>
          <a:p>
            <a:pPr algn="ctr"/>
            <a:r>
              <a:rPr lang="en-US" sz="1800" b="1" kern="1200">
                <a:solidFill>
                  <a:srgbClr val="002060"/>
                </a:solidFill>
                <a:latin typeface="Century Gothic" panose="020B0502020202020204" pitchFamily="34" charset="0"/>
                <a:ea typeface="+mn-ea"/>
                <a:cs typeface="+mn-cs"/>
              </a:rPr>
              <a:t>Resources</a:t>
            </a:r>
          </a:p>
        </p:txBody>
      </p:sp>
      <p:sp>
        <p:nvSpPr>
          <p:cNvPr id="15" name="Text Placeholder 14">
            <a:extLst>
              <a:ext uri="{FF2B5EF4-FFF2-40B4-BE49-F238E27FC236}">
                <a16:creationId xmlns:a16="http://schemas.microsoft.com/office/drawing/2014/main" id="{71AD373F-BA15-51C3-E886-8BAD6337621B}"/>
              </a:ext>
            </a:extLst>
          </p:cNvPr>
          <p:cNvSpPr>
            <a:spLocks noGrp="1"/>
          </p:cNvSpPr>
          <p:nvPr>
            <p:ph type="body" sz="quarter" idx="17" hasCustomPrompt="1"/>
          </p:nvPr>
        </p:nvSpPr>
        <p:spPr>
          <a:xfrm>
            <a:off x="419100" y="848910"/>
            <a:ext cx="5955386" cy="231775"/>
          </a:xfrm>
          <a:prstGeom prst="rect">
            <a:avLst/>
          </a:prstGeom>
        </p:spPr>
        <p:txBody>
          <a:bodyPr/>
          <a:lstStyle>
            <a:lvl1pPr marL="0" indent="0">
              <a:buNone/>
              <a:defRPr sz="2400">
                <a:solidFill>
                  <a:srgbClr val="002060"/>
                </a:solidFill>
              </a:defRPr>
            </a:lvl1pPr>
          </a:lstStyle>
          <a:p>
            <a:pPr lvl="0"/>
            <a:r>
              <a:rPr lang="en-US"/>
              <a:t>Click here to add activity title</a:t>
            </a:r>
          </a:p>
        </p:txBody>
      </p:sp>
      <p:sp>
        <p:nvSpPr>
          <p:cNvPr id="16" name="Content Placeholder 15">
            <a:extLst>
              <a:ext uri="{FF2B5EF4-FFF2-40B4-BE49-F238E27FC236}">
                <a16:creationId xmlns:a16="http://schemas.microsoft.com/office/drawing/2014/main" id="{B2922296-C941-A1EF-DF7B-0F06B2A62294}"/>
              </a:ext>
            </a:extLst>
          </p:cNvPr>
          <p:cNvSpPr>
            <a:spLocks noGrp="1"/>
          </p:cNvSpPr>
          <p:nvPr>
            <p:ph sz="quarter" idx="18" hasCustomPrompt="1"/>
          </p:nvPr>
        </p:nvSpPr>
        <p:spPr>
          <a:xfrm>
            <a:off x="6596063" y="2454486"/>
            <a:ext cx="1989139" cy="2727325"/>
          </a:xfrm>
          <a:prstGeom prst="rect">
            <a:avLst/>
          </a:prstGeom>
          <a:solidFill>
            <a:schemeClr val="bg2">
              <a:lumMod val="90000"/>
            </a:schemeClr>
          </a:solidFill>
        </p:spPr>
        <p:txBody>
          <a:bodyPr/>
          <a:lstStyle>
            <a:lvl1pPr marL="342900" indent="-342900">
              <a:buFont typeface="Wingdings" panose="05000000000000000000" pitchFamily="2" charset="2"/>
              <a:buChar char="§"/>
              <a:defRPr sz="1400">
                <a:solidFill>
                  <a:srgbClr val="002060"/>
                </a:solidFill>
              </a:defRPr>
            </a:lvl1pPr>
          </a:lstStyle>
          <a:p>
            <a:pPr lvl="0"/>
            <a:r>
              <a:rPr lang="en-US"/>
              <a:t>Click here to add resources</a:t>
            </a:r>
          </a:p>
        </p:txBody>
      </p:sp>
      <p:sp>
        <p:nvSpPr>
          <p:cNvPr id="5" name="Text Placeholder 17">
            <a:extLst>
              <a:ext uri="{FF2B5EF4-FFF2-40B4-BE49-F238E27FC236}">
                <a16:creationId xmlns:a16="http://schemas.microsoft.com/office/drawing/2014/main" id="{4DF88CAC-3DDC-8F30-5751-4DFA1CFF5EDB}"/>
              </a:ext>
            </a:extLst>
          </p:cNvPr>
          <p:cNvSpPr>
            <a:spLocks noGrp="1"/>
          </p:cNvSpPr>
          <p:nvPr>
            <p:ph type="body" sz="quarter" idx="19"/>
          </p:nvPr>
        </p:nvSpPr>
        <p:spPr>
          <a:xfrm>
            <a:off x="558798" y="4004852"/>
            <a:ext cx="5021191" cy="768350"/>
          </a:xfrm>
          <a:prstGeom prst="rect">
            <a:avLst/>
          </a:prstGeom>
        </p:spPr>
        <p:txBody>
          <a:bodyPr/>
          <a:lstStyle>
            <a:lvl1pPr marL="0" indent="0">
              <a:buFont typeface="Wingdings" panose="05000000000000000000" pitchFamily="2" charset="2"/>
              <a:buNone/>
              <a:defRPr sz="1600"/>
            </a:lvl1pPr>
          </a:lstStyle>
          <a:p>
            <a:pPr lvl="0"/>
            <a:endParaRPr lang="en-US" dirty="0"/>
          </a:p>
        </p:txBody>
      </p:sp>
      <p:sp>
        <p:nvSpPr>
          <p:cNvPr id="11" name="Text Placeholder 10">
            <a:extLst>
              <a:ext uri="{FF2B5EF4-FFF2-40B4-BE49-F238E27FC236}">
                <a16:creationId xmlns:a16="http://schemas.microsoft.com/office/drawing/2014/main" id="{1AB43326-9932-7BDD-572F-CC56625AD99E}"/>
              </a:ext>
            </a:extLst>
          </p:cNvPr>
          <p:cNvSpPr>
            <a:spLocks noGrp="1"/>
          </p:cNvSpPr>
          <p:nvPr>
            <p:ph type="body" sz="quarter" idx="20" hasCustomPrompt="1"/>
          </p:nvPr>
        </p:nvSpPr>
        <p:spPr>
          <a:xfrm>
            <a:off x="6017928" y="5306899"/>
            <a:ext cx="2558755" cy="317525"/>
          </a:xfrm>
          <a:prstGeom prst="rect">
            <a:avLst/>
          </a:prstGeom>
        </p:spPr>
        <p:txBody>
          <a:bodyPr/>
          <a:lstStyle>
            <a:lvl1pPr marL="0" indent="0" algn="just">
              <a:buFont typeface="Wingdings" panose="05000000000000000000" pitchFamily="2" charset="2"/>
              <a:buNone/>
              <a:defRPr sz="160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Wingdings" panose="05000000000000000000" pitchFamily="2" charset="2"/>
              <a:buNone/>
              <a:tabLst/>
              <a:defRPr/>
            </a:pPr>
            <a:r>
              <a:rPr lang="en-US" sz="1600" b="1" dirty="0">
                <a:solidFill>
                  <a:srgbClr val="002060"/>
                </a:solidFill>
                <a:latin typeface="Century Gothic" panose="020B0502020202020204" pitchFamily="34" charset="0"/>
              </a:rPr>
              <a:t>Time: </a:t>
            </a:r>
            <a:r>
              <a:rPr lang="en-US" sz="1600" dirty="0">
                <a:solidFill>
                  <a:srgbClr val="002060"/>
                </a:solidFill>
                <a:latin typeface="Century Gothic" panose="020B0502020202020204" pitchFamily="34" charset="0"/>
              </a:rPr>
              <a:t>30 Minutes</a:t>
            </a:r>
          </a:p>
          <a:p>
            <a:pPr lvl="0"/>
            <a:endParaRPr lang="en-US" dirty="0"/>
          </a:p>
          <a:p>
            <a:pPr lvl="0"/>
            <a:endParaRPr lang="en-US" dirty="0"/>
          </a:p>
          <a:p>
            <a:pPr lvl="0"/>
            <a:endParaRPr lang="en-US" dirty="0"/>
          </a:p>
        </p:txBody>
      </p:sp>
      <p:sp>
        <p:nvSpPr>
          <p:cNvPr id="12" name="Text Placeholder 10">
            <a:extLst>
              <a:ext uri="{FF2B5EF4-FFF2-40B4-BE49-F238E27FC236}">
                <a16:creationId xmlns:a16="http://schemas.microsoft.com/office/drawing/2014/main" id="{CD462763-954F-22B1-27DD-26EE046EC187}"/>
              </a:ext>
            </a:extLst>
          </p:cNvPr>
          <p:cNvSpPr>
            <a:spLocks noGrp="1"/>
          </p:cNvSpPr>
          <p:nvPr>
            <p:ph type="body" sz="quarter" idx="21" hasCustomPrompt="1"/>
          </p:nvPr>
        </p:nvSpPr>
        <p:spPr>
          <a:xfrm>
            <a:off x="6026448" y="5647310"/>
            <a:ext cx="2558755" cy="630885"/>
          </a:xfrm>
          <a:prstGeom prst="rect">
            <a:avLst/>
          </a:prstGeom>
        </p:spPr>
        <p:txBody>
          <a:bodyPr/>
          <a:lstStyle>
            <a:lvl1pPr marL="285750" indent="-285750" algn="l">
              <a:buFont typeface="Wingdings" panose="05000000000000000000" pitchFamily="2" charset="2"/>
              <a:buChar char="§"/>
              <a:defRPr sz="1200">
                <a:latin typeface="+mn-lt"/>
              </a:defRPr>
            </a:lvl1pPr>
          </a:lstStyle>
          <a:p>
            <a:pPr lvl="0"/>
            <a:r>
              <a:rPr lang="en-US" dirty="0"/>
              <a:t># minutes activity</a:t>
            </a:r>
          </a:p>
          <a:p>
            <a:pPr lvl="0"/>
            <a:r>
              <a:rPr lang="en-US" dirty="0"/>
              <a:t># minutes discussion</a:t>
            </a:r>
          </a:p>
        </p:txBody>
      </p:sp>
    </p:spTree>
    <p:custDataLst>
      <p:tags r:id="rId1"/>
    </p:custDataLst>
    <p:extLst>
      <p:ext uri="{BB962C8B-B14F-4D97-AF65-F5344CB8AC3E}">
        <p14:creationId xmlns:p14="http://schemas.microsoft.com/office/powerpoint/2010/main" val="39346733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earning Activity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65246"/>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533295" y="2042411"/>
            <a:ext cx="8153470" cy="3295232"/>
          </a:xfrm>
          <a:prstGeom prst="rect">
            <a:avLst/>
          </a:prstGeom>
        </p:spPr>
        <p:txBody>
          <a:bodyPr/>
          <a:lstStyle>
            <a:lvl1pPr marL="342900" indent="-342900">
              <a:buFont typeface="Wingdings" pitchFamily="2" charset="2"/>
              <a:buChar char="§"/>
              <a:defRPr sz="2400">
                <a:solidFill>
                  <a:schemeClr val="tx1">
                    <a:lumMod val="75000"/>
                    <a:lumOff val="25000"/>
                  </a:schemeClr>
                </a:solidFill>
                <a:latin typeface="Century Gothic" panose="020B0502020202020204" pitchFamily="34" charset="0"/>
              </a:defRPr>
            </a:lvl1pPr>
            <a:lvl2pPr marL="457200" indent="0">
              <a:buFont typeface="Wingdings" pitchFamily="2" charset="2"/>
              <a:buNone/>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enter instructions</a:t>
            </a:r>
          </a:p>
          <a:p>
            <a:pPr lvl="0"/>
            <a:endParaRPr lang="en-US"/>
          </a:p>
        </p:txBody>
      </p:sp>
      <p:sp>
        <p:nvSpPr>
          <p:cNvPr id="3" name="TextBox 2">
            <a:extLst>
              <a:ext uri="{FF2B5EF4-FFF2-40B4-BE49-F238E27FC236}">
                <a16:creationId xmlns:a16="http://schemas.microsoft.com/office/drawing/2014/main" id="{FCECA0E8-92D0-32DD-ECFF-053C08A8549A}"/>
              </a:ext>
            </a:extLst>
          </p:cNvPr>
          <p:cNvSpPr txBox="1"/>
          <p:nvPr userDrawn="1"/>
        </p:nvSpPr>
        <p:spPr>
          <a:xfrm>
            <a:off x="457165" y="1359616"/>
            <a:ext cx="8229600" cy="461665"/>
          </a:xfrm>
          <a:prstGeom prst="rect">
            <a:avLst/>
          </a:prstGeom>
          <a:noFill/>
        </p:spPr>
        <p:txBody>
          <a:bodyPr wrap="square" rtlCol="0">
            <a:spAutoFit/>
          </a:bodyPr>
          <a:lstStyle/>
          <a:p>
            <a:r>
              <a:rPr lang="en-US" sz="2400" b="1">
                <a:solidFill>
                  <a:srgbClr val="002060"/>
                </a:solidFill>
              </a:rPr>
              <a:t>Instructions</a:t>
            </a:r>
            <a:r>
              <a:rPr lang="en-US"/>
              <a:t> </a:t>
            </a:r>
          </a:p>
        </p:txBody>
      </p:sp>
      <p:sp>
        <p:nvSpPr>
          <p:cNvPr id="4" name="TextBox 3">
            <a:extLst>
              <a:ext uri="{FF2B5EF4-FFF2-40B4-BE49-F238E27FC236}">
                <a16:creationId xmlns:a16="http://schemas.microsoft.com/office/drawing/2014/main" id="{D541E96A-1D2C-E64B-F9C1-F612D2E65F11}"/>
              </a:ext>
            </a:extLst>
          </p:cNvPr>
          <p:cNvSpPr txBox="1"/>
          <p:nvPr userDrawn="1"/>
        </p:nvSpPr>
        <p:spPr>
          <a:xfrm>
            <a:off x="419100" y="216981"/>
            <a:ext cx="7999414" cy="584775"/>
          </a:xfrm>
          <a:prstGeom prst="rect">
            <a:avLst/>
          </a:prstGeom>
          <a:noFill/>
        </p:spPr>
        <p:txBody>
          <a:bodyPr wrap="square" rtlCol="0">
            <a:spAutoFit/>
          </a:bodyPr>
          <a:lstStyle/>
          <a:p>
            <a:r>
              <a:rPr lang="en-US" sz="3200" b="1">
                <a:solidFill>
                  <a:srgbClr val="002060"/>
                </a:solidFill>
              </a:rPr>
              <a:t>Learning Activity</a:t>
            </a:r>
          </a:p>
        </p:txBody>
      </p:sp>
      <p:sp>
        <p:nvSpPr>
          <p:cNvPr id="13" name="Content Placeholder 12">
            <a:extLst>
              <a:ext uri="{FF2B5EF4-FFF2-40B4-BE49-F238E27FC236}">
                <a16:creationId xmlns:a16="http://schemas.microsoft.com/office/drawing/2014/main" id="{8D29499A-AC12-4EC2-CDA5-2088B8C2A400}"/>
              </a:ext>
            </a:extLst>
          </p:cNvPr>
          <p:cNvSpPr>
            <a:spLocks noGrp="1"/>
          </p:cNvSpPr>
          <p:nvPr>
            <p:ph sz="quarter" idx="14" hasCustomPrompt="1"/>
          </p:nvPr>
        </p:nvSpPr>
        <p:spPr>
          <a:xfrm>
            <a:off x="3828364" y="216981"/>
            <a:ext cx="828675" cy="600075"/>
          </a:xfrm>
          <a:prstGeom prst="rect">
            <a:avLst/>
          </a:prstGeom>
        </p:spPr>
        <p:txBody>
          <a:bodyPr/>
          <a:lstStyle>
            <a:lvl1pPr marL="0" indent="0">
              <a:buNone/>
              <a:defRPr b="1">
                <a:solidFill>
                  <a:srgbClr val="00206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cxnSp>
        <p:nvCxnSpPr>
          <p:cNvPr id="2" name="Straight Connector 1">
            <a:extLst>
              <a:ext uri="{FF2B5EF4-FFF2-40B4-BE49-F238E27FC236}">
                <a16:creationId xmlns:a16="http://schemas.microsoft.com/office/drawing/2014/main" id="{7B563A5F-49AA-0AAD-625A-5B07B39EC560}"/>
              </a:ext>
            </a:extLst>
          </p:cNvPr>
          <p:cNvCxnSpPr>
            <a:cxnSpLocks/>
          </p:cNvCxnSpPr>
          <p:nvPr userDrawn="1"/>
        </p:nvCxnSpPr>
        <p:spPr>
          <a:xfrm>
            <a:off x="495229" y="1871036"/>
            <a:ext cx="5715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14">
            <a:extLst>
              <a:ext uri="{FF2B5EF4-FFF2-40B4-BE49-F238E27FC236}">
                <a16:creationId xmlns:a16="http://schemas.microsoft.com/office/drawing/2014/main" id="{02D72990-3631-A9D0-14BD-AC2C2557A4DD}"/>
              </a:ext>
            </a:extLst>
          </p:cNvPr>
          <p:cNvSpPr>
            <a:spLocks noGrp="1"/>
          </p:cNvSpPr>
          <p:nvPr>
            <p:ph type="body" sz="quarter" idx="17" hasCustomPrompt="1"/>
          </p:nvPr>
        </p:nvSpPr>
        <p:spPr>
          <a:xfrm>
            <a:off x="419100" y="848910"/>
            <a:ext cx="5955386" cy="231775"/>
          </a:xfrm>
          <a:prstGeom prst="rect">
            <a:avLst/>
          </a:prstGeom>
        </p:spPr>
        <p:txBody>
          <a:bodyPr/>
          <a:lstStyle>
            <a:lvl1pPr marL="0" indent="0">
              <a:buNone/>
              <a:defRPr sz="2400">
                <a:solidFill>
                  <a:srgbClr val="002060"/>
                </a:solidFill>
              </a:defRPr>
            </a:lvl1pPr>
          </a:lstStyle>
          <a:p>
            <a:pPr lvl="0"/>
            <a:r>
              <a:rPr lang="en-US"/>
              <a:t>Click here to add activity title</a:t>
            </a:r>
          </a:p>
        </p:txBody>
      </p:sp>
      <p:pic>
        <p:nvPicPr>
          <p:cNvPr id="8" name="Graphic 7" descr="Stopwatch 25% with solid fill">
            <a:extLst>
              <a:ext uri="{FF2B5EF4-FFF2-40B4-BE49-F238E27FC236}">
                <a16:creationId xmlns:a16="http://schemas.microsoft.com/office/drawing/2014/main" id="{87BF7AEE-7233-1C6C-F960-D8F4275D2DEA}"/>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295" y="5413522"/>
            <a:ext cx="769178" cy="769178"/>
          </a:xfrm>
          <a:prstGeom prst="rect">
            <a:avLst/>
          </a:prstGeom>
        </p:spPr>
      </p:pic>
      <p:sp>
        <p:nvSpPr>
          <p:cNvPr id="10" name="Text Placeholder 10">
            <a:extLst>
              <a:ext uri="{FF2B5EF4-FFF2-40B4-BE49-F238E27FC236}">
                <a16:creationId xmlns:a16="http://schemas.microsoft.com/office/drawing/2014/main" id="{AECF4B09-717D-76E9-9980-9C9464B5FCF0}"/>
              </a:ext>
            </a:extLst>
          </p:cNvPr>
          <p:cNvSpPr>
            <a:spLocks noGrp="1"/>
          </p:cNvSpPr>
          <p:nvPr>
            <p:ph type="body" sz="quarter" idx="20" hasCustomPrompt="1"/>
          </p:nvPr>
        </p:nvSpPr>
        <p:spPr>
          <a:xfrm>
            <a:off x="1249803" y="5394165"/>
            <a:ext cx="5072063" cy="317525"/>
          </a:xfrm>
          <a:prstGeom prst="rect">
            <a:avLst/>
          </a:prstGeom>
        </p:spPr>
        <p:txBody>
          <a:bodyPr/>
          <a:lstStyle>
            <a:lvl1pPr marL="0" indent="0">
              <a:buFont typeface="Wingdings" panose="05000000000000000000" pitchFamily="2" charset="2"/>
              <a:buNone/>
              <a:defRPr sz="160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Wingdings" panose="05000000000000000000" pitchFamily="2" charset="2"/>
              <a:buNone/>
              <a:tabLst/>
              <a:defRPr/>
            </a:pPr>
            <a:r>
              <a:rPr lang="en-US" sz="1600" b="1" dirty="0">
                <a:solidFill>
                  <a:srgbClr val="002060"/>
                </a:solidFill>
                <a:latin typeface="Century Gothic" panose="020B0502020202020204" pitchFamily="34" charset="0"/>
              </a:rPr>
              <a:t>Time: </a:t>
            </a:r>
            <a:r>
              <a:rPr lang="en-US" sz="1600" dirty="0">
                <a:solidFill>
                  <a:srgbClr val="002060"/>
                </a:solidFill>
                <a:latin typeface="Century Gothic" panose="020B0502020202020204" pitchFamily="34" charset="0"/>
              </a:rPr>
              <a:t>30 Minutes</a:t>
            </a:r>
          </a:p>
          <a:p>
            <a:pPr lvl="0"/>
            <a:endParaRPr lang="en-US" dirty="0"/>
          </a:p>
          <a:p>
            <a:pPr lvl="0"/>
            <a:endParaRPr lang="en-US" dirty="0"/>
          </a:p>
          <a:p>
            <a:pPr lvl="0"/>
            <a:endParaRPr lang="en-US" dirty="0"/>
          </a:p>
        </p:txBody>
      </p:sp>
      <p:sp>
        <p:nvSpPr>
          <p:cNvPr id="11" name="Text Placeholder 10">
            <a:extLst>
              <a:ext uri="{FF2B5EF4-FFF2-40B4-BE49-F238E27FC236}">
                <a16:creationId xmlns:a16="http://schemas.microsoft.com/office/drawing/2014/main" id="{409BD66C-9DE9-D510-9E57-B8324AFABBCD}"/>
              </a:ext>
            </a:extLst>
          </p:cNvPr>
          <p:cNvSpPr>
            <a:spLocks noGrp="1"/>
          </p:cNvSpPr>
          <p:nvPr>
            <p:ph type="body" sz="quarter" idx="21" hasCustomPrompt="1"/>
          </p:nvPr>
        </p:nvSpPr>
        <p:spPr>
          <a:xfrm>
            <a:off x="1258323" y="5709862"/>
            <a:ext cx="5072063" cy="769178"/>
          </a:xfrm>
          <a:prstGeom prst="rect">
            <a:avLst/>
          </a:prstGeom>
        </p:spPr>
        <p:txBody>
          <a:bodyPr/>
          <a:lstStyle>
            <a:lvl1pPr marL="285750" indent="-285750">
              <a:buFont typeface="Wingdings" panose="05000000000000000000" pitchFamily="2" charset="2"/>
              <a:buChar char="§"/>
              <a:defRPr sz="1600">
                <a:latin typeface="+mn-lt"/>
              </a:defRPr>
            </a:lvl1pPr>
          </a:lstStyle>
          <a:p>
            <a:pPr lvl="0"/>
            <a:r>
              <a:rPr lang="en-US" dirty="0"/>
              <a:t># minutes activity</a:t>
            </a:r>
          </a:p>
          <a:p>
            <a:pPr lvl="0"/>
            <a:r>
              <a:rPr lang="en-US" dirty="0"/>
              <a:t># minutes discussion</a:t>
            </a:r>
          </a:p>
        </p:txBody>
      </p:sp>
    </p:spTree>
    <p:custDataLst>
      <p:tags r:id="rId1"/>
    </p:custDataLst>
    <p:extLst>
      <p:ext uri="{BB962C8B-B14F-4D97-AF65-F5344CB8AC3E}">
        <p14:creationId xmlns:p14="http://schemas.microsoft.com/office/powerpoint/2010/main" val="1262193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Learning Activity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65246"/>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533295" y="2042411"/>
            <a:ext cx="8153470" cy="3295232"/>
          </a:xfrm>
          <a:prstGeom prst="rect">
            <a:avLst/>
          </a:prstGeom>
        </p:spPr>
        <p:txBody>
          <a:bodyPr/>
          <a:lstStyle>
            <a:lvl1pPr marL="342900" indent="-342900">
              <a:buFont typeface="Wingdings" pitchFamily="2" charset="2"/>
              <a:buChar char="§"/>
              <a:defRPr sz="2400">
                <a:solidFill>
                  <a:schemeClr val="tx1">
                    <a:lumMod val="75000"/>
                    <a:lumOff val="25000"/>
                  </a:schemeClr>
                </a:solidFill>
                <a:latin typeface="Century Gothic" panose="020B0502020202020204" pitchFamily="34" charset="0"/>
              </a:defRPr>
            </a:lvl1pPr>
            <a:lvl2pPr marL="457200" indent="0">
              <a:buFont typeface="Wingdings" pitchFamily="2" charset="2"/>
              <a:buNone/>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enter instructions</a:t>
            </a:r>
          </a:p>
          <a:p>
            <a:pPr lvl="0"/>
            <a:endParaRPr lang="en-US"/>
          </a:p>
        </p:txBody>
      </p:sp>
      <p:sp>
        <p:nvSpPr>
          <p:cNvPr id="3" name="TextBox 2">
            <a:extLst>
              <a:ext uri="{FF2B5EF4-FFF2-40B4-BE49-F238E27FC236}">
                <a16:creationId xmlns:a16="http://schemas.microsoft.com/office/drawing/2014/main" id="{FCECA0E8-92D0-32DD-ECFF-053C08A8549A}"/>
              </a:ext>
            </a:extLst>
          </p:cNvPr>
          <p:cNvSpPr txBox="1"/>
          <p:nvPr userDrawn="1"/>
        </p:nvSpPr>
        <p:spPr>
          <a:xfrm>
            <a:off x="457165" y="1359616"/>
            <a:ext cx="8229600" cy="461665"/>
          </a:xfrm>
          <a:prstGeom prst="rect">
            <a:avLst/>
          </a:prstGeom>
          <a:noFill/>
        </p:spPr>
        <p:txBody>
          <a:bodyPr wrap="square" rtlCol="0">
            <a:spAutoFit/>
          </a:bodyPr>
          <a:lstStyle/>
          <a:p>
            <a:r>
              <a:rPr lang="en-US" sz="2400" b="1">
                <a:solidFill>
                  <a:srgbClr val="002060"/>
                </a:solidFill>
              </a:rPr>
              <a:t>Instructions</a:t>
            </a:r>
            <a:r>
              <a:rPr lang="en-US"/>
              <a:t> </a:t>
            </a:r>
          </a:p>
        </p:txBody>
      </p:sp>
      <p:sp>
        <p:nvSpPr>
          <p:cNvPr id="4" name="TextBox 3">
            <a:extLst>
              <a:ext uri="{FF2B5EF4-FFF2-40B4-BE49-F238E27FC236}">
                <a16:creationId xmlns:a16="http://schemas.microsoft.com/office/drawing/2014/main" id="{D541E96A-1D2C-E64B-F9C1-F612D2E65F11}"/>
              </a:ext>
            </a:extLst>
          </p:cNvPr>
          <p:cNvSpPr txBox="1"/>
          <p:nvPr userDrawn="1"/>
        </p:nvSpPr>
        <p:spPr>
          <a:xfrm>
            <a:off x="419100" y="216981"/>
            <a:ext cx="7999414" cy="584775"/>
          </a:xfrm>
          <a:prstGeom prst="rect">
            <a:avLst/>
          </a:prstGeom>
          <a:noFill/>
        </p:spPr>
        <p:txBody>
          <a:bodyPr wrap="square" rtlCol="0">
            <a:spAutoFit/>
          </a:bodyPr>
          <a:lstStyle/>
          <a:p>
            <a:r>
              <a:rPr lang="en-US" sz="3200" b="1">
                <a:solidFill>
                  <a:srgbClr val="002060"/>
                </a:solidFill>
              </a:rPr>
              <a:t>Learning Activity</a:t>
            </a:r>
          </a:p>
        </p:txBody>
      </p:sp>
      <p:sp>
        <p:nvSpPr>
          <p:cNvPr id="13" name="Content Placeholder 12">
            <a:extLst>
              <a:ext uri="{FF2B5EF4-FFF2-40B4-BE49-F238E27FC236}">
                <a16:creationId xmlns:a16="http://schemas.microsoft.com/office/drawing/2014/main" id="{8D29499A-AC12-4EC2-CDA5-2088B8C2A400}"/>
              </a:ext>
            </a:extLst>
          </p:cNvPr>
          <p:cNvSpPr>
            <a:spLocks noGrp="1"/>
          </p:cNvSpPr>
          <p:nvPr>
            <p:ph sz="quarter" idx="14" hasCustomPrompt="1"/>
          </p:nvPr>
        </p:nvSpPr>
        <p:spPr>
          <a:xfrm>
            <a:off x="3828364" y="216981"/>
            <a:ext cx="828675" cy="600075"/>
          </a:xfrm>
          <a:prstGeom prst="rect">
            <a:avLst/>
          </a:prstGeom>
        </p:spPr>
        <p:txBody>
          <a:bodyPr/>
          <a:lstStyle>
            <a:lvl1pPr marL="0" indent="0">
              <a:buNone/>
              <a:defRPr b="1">
                <a:solidFill>
                  <a:srgbClr val="00206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cxnSp>
        <p:nvCxnSpPr>
          <p:cNvPr id="2" name="Straight Connector 1">
            <a:extLst>
              <a:ext uri="{FF2B5EF4-FFF2-40B4-BE49-F238E27FC236}">
                <a16:creationId xmlns:a16="http://schemas.microsoft.com/office/drawing/2014/main" id="{7B563A5F-49AA-0AAD-625A-5B07B39EC560}"/>
              </a:ext>
            </a:extLst>
          </p:cNvPr>
          <p:cNvCxnSpPr>
            <a:cxnSpLocks/>
          </p:cNvCxnSpPr>
          <p:nvPr userDrawn="1"/>
        </p:nvCxnSpPr>
        <p:spPr>
          <a:xfrm>
            <a:off x="495229" y="1871036"/>
            <a:ext cx="5715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14">
            <a:extLst>
              <a:ext uri="{FF2B5EF4-FFF2-40B4-BE49-F238E27FC236}">
                <a16:creationId xmlns:a16="http://schemas.microsoft.com/office/drawing/2014/main" id="{02D72990-3631-A9D0-14BD-AC2C2557A4DD}"/>
              </a:ext>
            </a:extLst>
          </p:cNvPr>
          <p:cNvSpPr>
            <a:spLocks noGrp="1"/>
          </p:cNvSpPr>
          <p:nvPr>
            <p:ph type="body" sz="quarter" idx="17" hasCustomPrompt="1"/>
          </p:nvPr>
        </p:nvSpPr>
        <p:spPr>
          <a:xfrm>
            <a:off x="419100" y="848910"/>
            <a:ext cx="5955386" cy="231775"/>
          </a:xfrm>
          <a:prstGeom prst="rect">
            <a:avLst/>
          </a:prstGeom>
        </p:spPr>
        <p:txBody>
          <a:bodyPr/>
          <a:lstStyle>
            <a:lvl1pPr marL="0" indent="0">
              <a:buNone/>
              <a:defRPr sz="2400">
                <a:solidFill>
                  <a:srgbClr val="002060"/>
                </a:solidFill>
              </a:defRPr>
            </a:lvl1pPr>
          </a:lstStyle>
          <a:p>
            <a:pPr lvl="0"/>
            <a:r>
              <a:rPr lang="en-US"/>
              <a:t>Click here to add activity title</a:t>
            </a:r>
          </a:p>
        </p:txBody>
      </p:sp>
      <p:pic>
        <p:nvPicPr>
          <p:cNvPr id="8" name="Graphic 7" descr="Stopwatch 25% with solid fill">
            <a:extLst>
              <a:ext uri="{FF2B5EF4-FFF2-40B4-BE49-F238E27FC236}">
                <a16:creationId xmlns:a16="http://schemas.microsoft.com/office/drawing/2014/main" id="{87BF7AEE-7233-1C6C-F960-D8F4275D2DEA}"/>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41051" y="5308326"/>
            <a:ext cx="769178" cy="769178"/>
          </a:xfrm>
          <a:prstGeom prst="rect">
            <a:avLst/>
          </a:prstGeom>
        </p:spPr>
      </p:pic>
      <p:sp>
        <p:nvSpPr>
          <p:cNvPr id="10" name="Text Placeholder 10">
            <a:extLst>
              <a:ext uri="{FF2B5EF4-FFF2-40B4-BE49-F238E27FC236}">
                <a16:creationId xmlns:a16="http://schemas.microsoft.com/office/drawing/2014/main" id="{AECF4B09-717D-76E9-9980-9C9464B5FCF0}"/>
              </a:ext>
            </a:extLst>
          </p:cNvPr>
          <p:cNvSpPr>
            <a:spLocks noGrp="1"/>
          </p:cNvSpPr>
          <p:nvPr>
            <p:ph type="body" sz="quarter" idx="20" hasCustomPrompt="1"/>
          </p:nvPr>
        </p:nvSpPr>
        <p:spPr>
          <a:xfrm>
            <a:off x="6288208" y="5306300"/>
            <a:ext cx="2390037" cy="317525"/>
          </a:xfrm>
          <a:prstGeom prst="rect">
            <a:avLst/>
          </a:prstGeom>
        </p:spPr>
        <p:txBody>
          <a:bodyPr/>
          <a:lstStyle>
            <a:lvl1pPr marL="0" indent="0">
              <a:buFont typeface="Wingdings" panose="05000000000000000000" pitchFamily="2" charset="2"/>
              <a:buNone/>
              <a:defRPr sz="160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Wingdings" panose="05000000000000000000" pitchFamily="2" charset="2"/>
              <a:buNone/>
              <a:tabLst/>
              <a:defRPr/>
            </a:pPr>
            <a:r>
              <a:rPr lang="en-US" sz="1600" b="1" dirty="0">
                <a:solidFill>
                  <a:srgbClr val="002060"/>
                </a:solidFill>
                <a:latin typeface="Century Gothic" panose="020B0502020202020204" pitchFamily="34" charset="0"/>
              </a:rPr>
              <a:t>Time:</a:t>
            </a:r>
            <a:endParaRPr lang="en-US" sz="1600" dirty="0">
              <a:solidFill>
                <a:srgbClr val="002060"/>
              </a:solidFill>
              <a:latin typeface="Century Gothic" panose="020B0502020202020204" pitchFamily="34" charset="0"/>
            </a:endParaRPr>
          </a:p>
          <a:p>
            <a:pPr lvl="0"/>
            <a:endParaRPr lang="en-US" dirty="0"/>
          </a:p>
          <a:p>
            <a:pPr lvl="0"/>
            <a:endParaRPr lang="en-US" dirty="0"/>
          </a:p>
          <a:p>
            <a:pPr lvl="0"/>
            <a:endParaRPr lang="en-US" dirty="0"/>
          </a:p>
        </p:txBody>
      </p:sp>
      <p:sp>
        <p:nvSpPr>
          <p:cNvPr id="11" name="Text Placeholder 10">
            <a:extLst>
              <a:ext uri="{FF2B5EF4-FFF2-40B4-BE49-F238E27FC236}">
                <a16:creationId xmlns:a16="http://schemas.microsoft.com/office/drawing/2014/main" id="{409BD66C-9DE9-D510-9E57-B8324AFABBCD}"/>
              </a:ext>
            </a:extLst>
          </p:cNvPr>
          <p:cNvSpPr>
            <a:spLocks noGrp="1"/>
          </p:cNvSpPr>
          <p:nvPr>
            <p:ph type="body" sz="quarter" idx="21" hasCustomPrompt="1"/>
          </p:nvPr>
        </p:nvSpPr>
        <p:spPr>
          <a:xfrm>
            <a:off x="6296728" y="5621997"/>
            <a:ext cx="2390037" cy="769178"/>
          </a:xfrm>
          <a:prstGeom prst="rect">
            <a:avLst/>
          </a:prstGeom>
        </p:spPr>
        <p:txBody>
          <a:bodyPr/>
          <a:lstStyle>
            <a:lvl1pPr marL="285750" indent="-285750">
              <a:buFont typeface="Wingdings" panose="05000000000000000000" pitchFamily="2" charset="2"/>
              <a:buChar char="§"/>
              <a:defRPr sz="1200">
                <a:latin typeface="+mn-lt"/>
              </a:defRPr>
            </a:lvl1pPr>
          </a:lstStyle>
          <a:p>
            <a:pPr lvl="0"/>
            <a:r>
              <a:rPr lang="en-US" dirty="0"/>
              <a:t># minutes activity</a:t>
            </a:r>
          </a:p>
          <a:p>
            <a:pPr lvl="0"/>
            <a:r>
              <a:rPr lang="en-US" dirty="0"/>
              <a:t># minutes discussion</a:t>
            </a:r>
          </a:p>
        </p:txBody>
      </p:sp>
    </p:spTree>
    <p:custDataLst>
      <p:tags r:id="rId1"/>
    </p:custDataLst>
    <p:extLst>
      <p:ext uri="{BB962C8B-B14F-4D97-AF65-F5344CB8AC3E}">
        <p14:creationId xmlns:p14="http://schemas.microsoft.com/office/powerpoint/2010/main" val="3781980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arning Activity-Plai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65246"/>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533295" y="2042411"/>
            <a:ext cx="8153470" cy="3455974"/>
          </a:xfrm>
          <a:prstGeom prst="rect">
            <a:avLst/>
          </a:prstGeom>
        </p:spPr>
        <p:txBody>
          <a:bodyPr/>
          <a:lstStyle>
            <a:lvl1pPr marL="342900" indent="-342900">
              <a:buFont typeface="Wingdings" pitchFamily="2" charset="2"/>
              <a:buChar char="§"/>
              <a:defRPr sz="2400">
                <a:solidFill>
                  <a:schemeClr val="tx1">
                    <a:lumMod val="75000"/>
                    <a:lumOff val="25000"/>
                  </a:schemeClr>
                </a:solidFill>
                <a:latin typeface="Century Gothic" panose="020B0502020202020204" pitchFamily="34" charset="0"/>
              </a:defRPr>
            </a:lvl1pPr>
            <a:lvl2pPr marL="457200" indent="0">
              <a:buFont typeface="Wingdings" pitchFamily="2" charset="2"/>
              <a:buNone/>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enter instructions</a:t>
            </a:r>
          </a:p>
          <a:p>
            <a:pPr lvl="0"/>
            <a:endParaRPr lang="en-US"/>
          </a:p>
        </p:txBody>
      </p:sp>
      <p:sp>
        <p:nvSpPr>
          <p:cNvPr id="3" name="TextBox 2">
            <a:extLst>
              <a:ext uri="{FF2B5EF4-FFF2-40B4-BE49-F238E27FC236}">
                <a16:creationId xmlns:a16="http://schemas.microsoft.com/office/drawing/2014/main" id="{FCECA0E8-92D0-32DD-ECFF-053C08A8549A}"/>
              </a:ext>
            </a:extLst>
          </p:cNvPr>
          <p:cNvSpPr txBox="1"/>
          <p:nvPr userDrawn="1"/>
        </p:nvSpPr>
        <p:spPr>
          <a:xfrm>
            <a:off x="457165" y="1359616"/>
            <a:ext cx="8229600" cy="461665"/>
          </a:xfrm>
          <a:prstGeom prst="rect">
            <a:avLst/>
          </a:prstGeom>
          <a:noFill/>
        </p:spPr>
        <p:txBody>
          <a:bodyPr wrap="square" rtlCol="0">
            <a:spAutoFit/>
          </a:bodyPr>
          <a:lstStyle/>
          <a:p>
            <a:r>
              <a:rPr lang="en-US" sz="2400" b="1">
                <a:solidFill>
                  <a:srgbClr val="002060"/>
                </a:solidFill>
              </a:rPr>
              <a:t>Instructions</a:t>
            </a:r>
            <a:r>
              <a:rPr lang="en-US"/>
              <a:t> </a:t>
            </a:r>
          </a:p>
        </p:txBody>
      </p:sp>
      <p:sp>
        <p:nvSpPr>
          <p:cNvPr id="4" name="TextBox 3">
            <a:extLst>
              <a:ext uri="{FF2B5EF4-FFF2-40B4-BE49-F238E27FC236}">
                <a16:creationId xmlns:a16="http://schemas.microsoft.com/office/drawing/2014/main" id="{D541E96A-1D2C-E64B-F9C1-F612D2E65F11}"/>
              </a:ext>
            </a:extLst>
          </p:cNvPr>
          <p:cNvSpPr txBox="1"/>
          <p:nvPr userDrawn="1"/>
        </p:nvSpPr>
        <p:spPr>
          <a:xfrm>
            <a:off x="419100" y="216981"/>
            <a:ext cx="7999414" cy="584775"/>
          </a:xfrm>
          <a:prstGeom prst="rect">
            <a:avLst/>
          </a:prstGeom>
          <a:noFill/>
        </p:spPr>
        <p:txBody>
          <a:bodyPr wrap="square" rtlCol="0">
            <a:spAutoFit/>
          </a:bodyPr>
          <a:lstStyle/>
          <a:p>
            <a:r>
              <a:rPr lang="en-US" sz="3200" b="1">
                <a:solidFill>
                  <a:srgbClr val="002060"/>
                </a:solidFill>
              </a:rPr>
              <a:t>Learning Activity</a:t>
            </a:r>
          </a:p>
        </p:txBody>
      </p:sp>
      <p:sp>
        <p:nvSpPr>
          <p:cNvPr id="13" name="Content Placeholder 12">
            <a:extLst>
              <a:ext uri="{FF2B5EF4-FFF2-40B4-BE49-F238E27FC236}">
                <a16:creationId xmlns:a16="http://schemas.microsoft.com/office/drawing/2014/main" id="{8D29499A-AC12-4EC2-CDA5-2088B8C2A400}"/>
              </a:ext>
            </a:extLst>
          </p:cNvPr>
          <p:cNvSpPr>
            <a:spLocks noGrp="1"/>
          </p:cNvSpPr>
          <p:nvPr>
            <p:ph sz="quarter" idx="14" hasCustomPrompt="1"/>
          </p:nvPr>
        </p:nvSpPr>
        <p:spPr>
          <a:xfrm>
            <a:off x="3828364" y="216981"/>
            <a:ext cx="828675" cy="600075"/>
          </a:xfrm>
          <a:prstGeom prst="rect">
            <a:avLst/>
          </a:prstGeom>
        </p:spPr>
        <p:txBody>
          <a:bodyPr/>
          <a:lstStyle>
            <a:lvl1pPr marL="0" indent="0">
              <a:buNone/>
              <a:defRPr b="1">
                <a:solidFill>
                  <a:srgbClr val="00206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a:t>
            </a:r>
          </a:p>
        </p:txBody>
      </p:sp>
      <p:cxnSp>
        <p:nvCxnSpPr>
          <p:cNvPr id="2" name="Straight Connector 1">
            <a:extLst>
              <a:ext uri="{FF2B5EF4-FFF2-40B4-BE49-F238E27FC236}">
                <a16:creationId xmlns:a16="http://schemas.microsoft.com/office/drawing/2014/main" id="{7B563A5F-49AA-0AAD-625A-5B07B39EC560}"/>
              </a:ext>
            </a:extLst>
          </p:cNvPr>
          <p:cNvCxnSpPr>
            <a:cxnSpLocks/>
          </p:cNvCxnSpPr>
          <p:nvPr userDrawn="1"/>
        </p:nvCxnSpPr>
        <p:spPr>
          <a:xfrm>
            <a:off x="495229" y="1871036"/>
            <a:ext cx="5715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14">
            <a:extLst>
              <a:ext uri="{FF2B5EF4-FFF2-40B4-BE49-F238E27FC236}">
                <a16:creationId xmlns:a16="http://schemas.microsoft.com/office/drawing/2014/main" id="{90A78CDE-9692-ABE0-8F07-2530849B49B3}"/>
              </a:ext>
            </a:extLst>
          </p:cNvPr>
          <p:cNvSpPr>
            <a:spLocks noGrp="1"/>
          </p:cNvSpPr>
          <p:nvPr>
            <p:ph type="body" sz="quarter" idx="17" hasCustomPrompt="1"/>
          </p:nvPr>
        </p:nvSpPr>
        <p:spPr>
          <a:xfrm>
            <a:off x="419100" y="848910"/>
            <a:ext cx="5955386" cy="231775"/>
          </a:xfrm>
          <a:prstGeom prst="rect">
            <a:avLst/>
          </a:prstGeom>
        </p:spPr>
        <p:txBody>
          <a:bodyPr/>
          <a:lstStyle>
            <a:lvl1pPr marL="0" indent="0">
              <a:buNone/>
              <a:defRPr sz="2400">
                <a:solidFill>
                  <a:srgbClr val="002060"/>
                </a:solidFill>
              </a:defRPr>
            </a:lvl1pPr>
          </a:lstStyle>
          <a:p>
            <a:pPr lvl="0"/>
            <a:r>
              <a:rPr lang="en-US"/>
              <a:t>Click here to add activity title</a:t>
            </a:r>
          </a:p>
        </p:txBody>
      </p:sp>
    </p:spTree>
    <p:custDataLst>
      <p:tags r:id="rId1"/>
    </p:custDataLst>
    <p:extLst>
      <p:ext uri="{BB962C8B-B14F-4D97-AF65-F5344CB8AC3E}">
        <p14:creationId xmlns:p14="http://schemas.microsoft.com/office/powerpoint/2010/main" val="32634061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Key Mess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a:t>Key Messages</a:t>
            </a:r>
          </a:p>
        </p:txBody>
      </p:sp>
      <p:sp>
        <p:nvSpPr>
          <p:cNvPr id="3" name="Content Placeholder 2"/>
          <p:cNvSpPr>
            <a:spLocks noGrp="1"/>
          </p:cNvSpPr>
          <p:nvPr>
            <p:ph idx="1" hasCustomPrompt="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a:t>Click to add text</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364226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783873" y="6391175"/>
            <a:ext cx="1141343" cy="365125"/>
          </a:xfrm>
          <a:prstGeom prst="rect">
            <a:avLst/>
          </a:prstGeom>
        </p:spPr>
        <p:txBody>
          <a:bodyPr/>
          <a:lstStyle>
            <a:lvl1pPr>
              <a:defRPr>
                <a:latin typeface="+mn-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41413383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N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n-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sp>
        <p:nvSpPr>
          <p:cNvPr id="15" name="Text Box 6">
            <a:extLst>
              <a:ext uri="{FF2B5EF4-FFF2-40B4-BE49-F238E27FC236}">
                <a16:creationId xmlns:a16="http://schemas.microsoft.com/office/drawing/2014/main" id="{2B3928DA-1124-47F2-971B-418A7A929D20}"/>
              </a:ext>
            </a:extLst>
          </p:cNvPr>
          <p:cNvSpPr txBox="1"/>
          <p:nvPr userDrawn="1"/>
        </p:nvSpPr>
        <p:spPr>
          <a:xfrm>
            <a:off x="2661713" y="2096777"/>
            <a:ext cx="5775542"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2800" b="0" i="0" u="none" strike="noStrike" kern="1200" cap="none" spc="0" normalizeH="0" baseline="0" noProof="0">
              <a:ln>
                <a:noFill/>
              </a:ln>
              <a:solidFill>
                <a:srgbClr val="1F497D"/>
              </a:solidFill>
              <a:effectLst/>
              <a:uLnTx/>
              <a:uFillTx/>
              <a:latin typeface="Century Gothic"/>
              <a:ea typeface="Calibri"/>
              <a:cs typeface="Century Gothic"/>
            </a:endParaRPr>
          </a:p>
        </p:txBody>
      </p:sp>
      <p:sp>
        <p:nvSpPr>
          <p:cNvPr id="17" name="Text Box 8">
            <a:extLst>
              <a:ext uri="{FF2B5EF4-FFF2-40B4-BE49-F238E27FC236}">
                <a16:creationId xmlns:a16="http://schemas.microsoft.com/office/drawing/2014/main" id="{D8982CD4-7987-4ABA-B97E-BD80DBB75A04}"/>
              </a:ext>
            </a:extLst>
          </p:cNvPr>
          <p:cNvSpPr txBox="1"/>
          <p:nvPr userDrawn="1"/>
        </p:nvSpPr>
        <p:spPr>
          <a:xfrm>
            <a:off x="1086855" y="2570687"/>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1000" normalizeH="0" baseline="0" noProof="0">
                <a:ln>
                  <a:noFill/>
                </a:ln>
                <a:solidFill>
                  <a:srgbClr val="ADC5F1"/>
                </a:solidFill>
                <a:effectLst/>
                <a:uLnTx/>
                <a:uFillTx/>
                <a:latin typeface="Century Gothic"/>
                <a:ea typeface="Calibri"/>
                <a:cs typeface="Century Gothic"/>
              </a:rPr>
              <a:t>Lesson</a:t>
            </a:r>
            <a:endParaRPr kumimoji="0" lang="en-US" sz="2400" b="0" i="0" u="none" strike="noStrike" kern="1200" cap="none" spc="0" normalizeH="0" baseline="0" noProof="0">
              <a:ln>
                <a:noFill/>
              </a:ln>
              <a:solidFill>
                <a:prstClr val="black"/>
              </a:solidFill>
              <a:effectLst/>
              <a:uLnTx/>
              <a:uFillTx/>
              <a:latin typeface="Century Gothic"/>
              <a:ea typeface="Calibri"/>
              <a:cs typeface="Century Gothic"/>
            </a:endParaRPr>
          </a:p>
        </p:txBody>
      </p:sp>
      <p:cxnSp>
        <p:nvCxnSpPr>
          <p:cNvPr id="18" name="Straight Connector 17">
            <a:extLst>
              <a:ext uri="{FF2B5EF4-FFF2-40B4-BE49-F238E27FC236}">
                <a16:creationId xmlns:a16="http://schemas.microsoft.com/office/drawing/2014/main" id="{C5BC56DB-7BAF-46FC-8548-B40A992CB70E}"/>
              </a:ext>
            </a:extLst>
          </p:cNvPr>
          <p:cNvCxnSpPr/>
          <p:nvPr userDrawn="1"/>
        </p:nvCxnSpPr>
        <p:spPr>
          <a:xfrm>
            <a:off x="1189242" y="4030406"/>
            <a:ext cx="6907321" cy="0"/>
          </a:xfrm>
          <a:prstGeom prst="line">
            <a:avLst/>
          </a:prstGeom>
          <a:ln>
            <a:gradFill>
              <a:gsLst>
                <a:gs pos="0">
                  <a:schemeClr val="bg1"/>
                </a:gs>
                <a:gs pos="56000">
                  <a:schemeClr val="accent1">
                    <a:tint val="44500"/>
                    <a:satMod val="160000"/>
                  </a:schemeClr>
                </a:gs>
                <a:gs pos="100000">
                  <a:srgbClr val="ADC5F1"/>
                </a:gs>
              </a:gsLst>
              <a:lin ang="5400000" scaled="0"/>
            </a:gradFill>
          </a:ln>
        </p:spPr>
        <p:style>
          <a:lnRef idx="1">
            <a:schemeClr val="dk1"/>
          </a:lnRef>
          <a:fillRef idx="0">
            <a:schemeClr val="dk1"/>
          </a:fillRef>
          <a:effectRef idx="0">
            <a:schemeClr val="dk1"/>
          </a:effectRef>
          <a:fontRef idx="minor">
            <a:schemeClr val="tx1"/>
          </a:fontRef>
        </p:style>
      </p:cxnSp>
      <p:pic>
        <p:nvPicPr>
          <p:cNvPr id="19" name="Picture 18">
            <a:extLst>
              <a:ext uri="{FF2B5EF4-FFF2-40B4-BE49-F238E27FC236}">
                <a16:creationId xmlns:a16="http://schemas.microsoft.com/office/drawing/2014/main" id="{92B6DE58-6BA6-41E2-8BC2-3877DF6E0DF5}"/>
              </a:ext>
            </a:extLst>
          </p:cNvPr>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44893" y="2798045"/>
            <a:ext cx="1138778" cy="967181"/>
          </a:xfrm>
          <a:prstGeom prst="rect">
            <a:avLst/>
          </a:prstGeom>
        </p:spPr>
      </p:pic>
      <p:sp>
        <p:nvSpPr>
          <p:cNvPr id="10" name="Content Placeholder 9">
            <a:extLst>
              <a:ext uri="{FF2B5EF4-FFF2-40B4-BE49-F238E27FC236}">
                <a16:creationId xmlns:a16="http://schemas.microsoft.com/office/drawing/2014/main" id="{686D7E1D-9DA6-9064-E628-F8767C947A70}"/>
              </a:ext>
            </a:extLst>
          </p:cNvPr>
          <p:cNvSpPr>
            <a:spLocks noGrp="1"/>
          </p:cNvSpPr>
          <p:nvPr>
            <p:ph sz="quarter" idx="13" hasCustomPrompt="1"/>
          </p:nvPr>
        </p:nvSpPr>
        <p:spPr>
          <a:xfrm>
            <a:off x="1189242" y="3113614"/>
            <a:ext cx="954087" cy="795337"/>
          </a:xfrm>
          <a:prstGeom prst="rect">
            <a:avLst/>
          </a:prstGeom>
        </p:spPr>
        <p:txBody>
          <a:bodyPr/>
          <a:lstStyle>
            <a:lvl1pPr marL="0" indent="0">
              <a:buNone/>
              <a:defRPr sz="6600">
                <a:solidFill>
                  <a:srgbClr val="002060"/>
                </a:solidFill>
                <a:latin typeface="Century Gothic" panose="020B0502020202020204" pitchFamily="34" charset="0"/>
              </a:defRPr>
            </a:lvl1pPr>
          </a:lstStyle>
          <a:p>
            <a:pPr lvl="0"/>
            <a:r>
              <a:rPr lang="en-US"/>
              <a:t>#</a:t>
            </a:r>
          </a:p>
        </p:txBody>
      </p:sp>
      <p:sp>
        <p:nvSpPr>
          <p:cNvPr id="25" name="Text Placeholder 24">
            <a:extLst>
              <a:ext uri="{FF2B5EF4-FFF2-40B4-BE49-F238E27FC236}">
                <a16:creationId xmlns:a16="http://schemas.microsoft.com/office/drawing/2014/main" id="{DEB1E400-5DF0-2CBE-1CA9-512F9200B70B}"/>
              </a:ext>
            </a:extLst>
          </p:cNvPr>
          <p:cNvSpPr>
            <a:spLocks noGrp="1"/>
          </p:cNvSpPr>
          <p:nvPr>
            <p:ph type="body" sz="quarter" idx="15" hasCustomPrompt="1"/>
          </p:nvPr>
        </p:nvSpPr>
        <p:spPr>
          <a:xfrm>
            <a:off x="1086855" y="4294558"/>
            <a:ext cx="7073899" cy="1338262"/>
          </a:xfrm>
          <a:prstGeom prst="rect">
            <a:avLst/>
          </a:prstGeom>
        </p:spPr>
        <p:txBody>
          <a:bodyPr/>
          <a:lstStyle>
            <a:lvl1pPr marL="0" indent="0" algn="r">
              <a:buNone/>
              <a:defRPr b="0" spc="300">
                <a:solidFill>
                  <a:srgbClr val="002060"/>
                </a:solidFill>
                <a:latin typeface="Century Gothic" panose="020B0502020202020204" pitchFamily="34" charset="0"/>
              </a:defRPr>
            </a:lvl1pPr>
          </a:lstStyle>
          <a:p>
            <a:pPr lvl="0"/>
            <a:r>
              <a:rPr lang="en-US"/>
              <a:t>Click to edit Module/Lesson Title </a:t>
            </a:r>
          </a:p>
        </p:txBody>
      </p:sp>
      <p:sp>
        <p:nvSpPr>
          <p:cNvPr id="29" name="Text Placeholder 28">
            <a:extLst>
              <a:ext uri="{FF2B5EF4-FFF2-40B4-BE49-F238E27FC236}">
                <a16:creationId xmlns:a16="http://schemas.microsoft.com/office/drawing/2014/main" id="{26408542-EC43-8C60-12AF-DF5362BA227A}"/>
              </a:ext>
            </a:extLst>
          </p:cNvPr>
          <p:cNvSpPr>
            <a:spLocks noGrp="1"/>
          </p:cNvSpPr>
          <p:nvPr>
            <p:ph type="body" sz="quarter" idx="17"/>
          </p:nvPr>
        </p:nvSpPr>
        <p:spPr>
          <a:xfrm>
            <a:off x="1086855" y="501620"/>
            <a:ext cx="7175973" cy="749300"/>
          </a:xfrm>
          <a:prstGeom prst="rect">
            <a:avLst/>
          </a:prstGeom>
        </p:spPr>
        <p:txBody>
          <a:bodyPr/>
          <a:lstStyle>
            <a:lvl1pPr marL="0" indent="0">
              <a:buNone/>
              <a:defRPr spc="300">
                <a:solidFill>
                  <a:srgbClr val="8EB4E3"/>
                </a:solidFill>
              </a:defRPr>
            </a:lvl1pPr>
          </a:lstStyle>
          <a:p>
            <a:pPr lvl="0"/>
            <a:endParaRPr lang="en-US" dirty="0"/>
          </a:p>
        </p:txBody>
      </p:sp>
      <p:sp>
        <p:nvSpPr>
          <p:cNvPr id="3" name="TextBox 2">
            <a:extLst>
              <a:ext uri="{FF2B5EF4-FFF2-40B4-BE49-F238E27FC236}">
                <a16:creationId xmlns:a16="http://schemas.microsoft.com/office/drawing/2014/main" id="{D1B5E4BE-E250-56AE-6B0C-B4E86923C0C5}"/>
              </a:ext>
            </a:extLst>
          </p:cNvPr>
          <p:cNvSpPr txBox="1"/>
          <p:nvPr userDrawn="1"/>
        </p:nvSpPr>
        <p:spPr>
          <a:xfrm>
            <a:off x="409517" y="6380971"/>
            <a:ext cx="6563484" cy="410027"/>
          </a:xfrm>
          <a:prstGeom prst="rect">
            <a:avLst/>
          </a:prstGeom>
          <a:solidFill>
            <a:schemeClr val="bg1"/>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241517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txBody>
          <a:bodyPr/>
          <a:lstStyle/>
          <a:p>
            <a:endParaRPr lang="en-US"/>
          </a:p>
        </p:txBody>
      </p: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n-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sp>
        <p:nvSpPr>
          <p:cNvPr id="15" name="Text Box 6">
            <a:extLst>
              <a:ext uri="{FF2B5EF4-FFF2-40B4-BE49-F238E27FC236}">
                <a16:creationId xmlns:a16="http://schemas.microsoft.com/office/drawing/2014/main" id="{2B3928DA-1124-47F2-971B-418A7A929D20}"/>
              </a:ext>
            </a:extLst>
          </p:cNvPr>
          <p:cNvSpPr txBox="1"/>
          <p:nvPr userDrawn="1"/>
        </p:nvSpPr>
        <p:spPr>
          <a:xfrm>
            <a:off x="2661713" y="2096777"/>
            <a:ext cx="5775542"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2800" b="0" i="0" u="none" strike="noStrike" kern="1200" cap="none" spc="0" normalizeH="0" baseline="0" noProof="0">
              <a:ln>
                <a:noFill/>
              </a:ln>
              <a:solidFill>
                <a:srgbClr val="1F497D"/>
              </a:solidFill>
              <a:effectLst/>
              <a:uLnTx/>
              <a:uFillTx/>
              <a:latin typeface="Century Gothic"/>
              <a:ea typeface="Calibri"/>
              <a:cs typeface="Century Gothic"/>
            </a:endParaRPr>
          </a:p>
        </p:txBody>
      </p:sp>
      <p:sp>
        <p:nvSpPr>
          <p:cNvPr id="17" name="Text Box 8">
            <a:extLst>
              <a:ext uri="{FF2B5EF4-FFF2-40B4-BE49-F238E27FC236}">
                <a16:creationId xmlns:a16="http://schemas.microsoft.com/office/drawing/2014/main" id="{D8982CD4-7987-4ABA-B97E-BD80DBB75A04}"/>
              </a:ext>
            </a:extLst>
          </p:cNvPr>
          <p:cNvSpPr txBox="1"/>
          <p:nvPr userDrawn="1"/>
        </p:nvSpPr>
        <p:spPr>
          <a:xfrm>
            <a:off x="1086855" y="2570687"/>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1000" normalizeH="0" baseline="0" noProof="0">
                <a:ln>
                  <a:noFill/>
                </a:ln>
                <a:solidFill>
                  <a:srgbClr val="ADC5F1"/>
                </a:solidFill>
                <a:effectLst/>
                <a:uLnTx/>
                <a:uFillTx/>
                <a:latin typeface="Century Gothic"/>
                <a:ea typeface="Calibri"/>
                <a:cs typeface="Century Gothic"/>
              </a:rPr>
              <a:t>Lesson</a:t>
            </a:r>
            <a:endParaRPr kumimoji="0" lang="en-US" sz="2400" b="0" i="0" u="none" strike="noStrike" kern="1200" cap="none" spc="0" normalizeH="0" baseline="0" noProof="0">
              <a:ln>
                <a:noFill/>
              </a:ln>
              <a:solidFill>
                <a:prstClr val="black"/>
              </a:solidFill>
              <a:effectLst/>
              <a:uLnTx/>
              <a:uFillTx/>
              <a:latin typeface="Century Gothic"/>
              <a:ea typeface="Calibri"/>
              <a:cs typeface="Century Gothic"/>
            </a:endParaRPr>
          </a:p>
        </p:txBody>
      </p:sp>
      <p:cxnSp>
        <p:nvCxnSpPr>
          <p:cNvPr id="18" name="Straight Connector 17">
            <a:extLst>
              <a:ext uri="{FF2B5EF4-FFF2-40B4-BE49-F238E27FC236}">
                <a16:creationId xmlns:a16="http://schemas.microsoft.com/office/drawing/2014/main" id="{C5BC56DB-7BAF-46FC-8548-B40A992CB70E}"/>
              </a:ext>
            </a:extLst>
          </p:cNvPr>
          <p:cNvCxnSpPr/>
          <p:nvPr userDrawn="1"/>
        </p:nvCxnSpPr>
        <p:spPr>
          <a:xfrm>
            <a:off x="1189242" y="4030406"/>
            <a:ext cx="6907321" cy="0"/>
          </a:xfrm>
          <a:prstGeom prst="line">
            <a:avLst/>
          </a:prstGeom>
          <a:ln>
            <a:gradFill>
              <a:gsLst>
                <a:gs pos="0">
                  <a:schemeClr val="bg1"/>
                </a:gs>
                <a:gs pos="56000">
                  <a:schemeClr val="accent1">
                    <a:tint val="44500"/>
                    <a:satMod val="160000"/>
                  </a:schemeClr>
                </a:gs>
                <a:gs pos="100000">
                  <a:srgbClr val="ADC5F1"/>
                </a:gs>
              </a:gsLst>
              <a:lin ang="5400000" scaled="0"/>
            </a:gradFill>
          </a:ln>
        </p:spPr>
        <p:style>
          <a:lnRef idx="1">
            <a:schemeClr val="dk1"/>
          </a:lnRef>
          <a:fillRef idx="0">
            <a:schemeClr val="dk1"/>
          </a:fillRef>
          <a:effectRef idx="0">
            <a:schemeClr val="dk1"/>
          </a:effectRef>
          <a:fontRef idx="minor">
            <a:schemeClr val="tx1"/>
          </a:fontRef>
        </p:style>
      </p:cxnSp>
      <p:pic>
        <p:nvPicPr>
          <p:cNvPr id="19" name="Picture 18">
            <a:extLst>
              <a:ext uri="{FF2B5EF4-FFF2-40B4-BE49-F238E27FC236}">
                <a16:creationId xmlns:a16="http://schemas.microsoft.com/office/drawing/2014/main" id="{92B6DE58-6BA6-41E2-8BC2-3877DF6E0DF5}"/>
              </a:ext>
            </a:extLst>
          </p:cNvPr>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44893" y="2798045"/>
            <a:ext cx="1138778" cy="967181"/>
          </a:xfrm>
          <a:prstGeom prst="rect">
            <a:avLst/>
          </a:prstGeom>
        </p:spPr>
      </p:pic>
      <p:sp>
        <p:nvSpPr>
          <p:cNvPr id="10" name="Content Placeholder 9">
            <a:extLst>
              <a:ext uri="{FF2B5EF4-FFF2-40B4-BE49-F238E27FC236}">
                <a16:creationId xmlns:a16="http://schemas.microsoft.com/office/drawing/2014/main" id="{686D7E1D-9DA6-9064-E628-F8767C947A70}"/>
              </a:ext>
            </a:extLst>
          </p:cNvPr>
          <p:cNvSpPr>
            <a:spLocks noGrp="1"/>
          </p:cNvSpPr>
          <p:nvPr>
            <p:ph sz="quarter" idx="13" hasCustomPrompt="1"/>
          </p:nvPr>
        </p:nvSpPr>
        <p:spPr>
          <a:xfrm>
            <a:off x="1189242" y="3113614"/>
            <a:ext cx="954087" cy="795337"/>
          </a:xfrm>
          <a:prstGeom prst="rect">
            <a:avLst/>
          </a:prstGeom>
        </p:spPr>
        <p:txBody>
          <a:bodyPr/>
          <a:lstStyle>
            <a:lvl1pPr marL="0" indent="0">
              <a:buNone/>
              <a:defRPr sz="6600">
                <a:solidFill>
                  <a:srgbClr val="002060"/>
                </a:solidFill>
                <a:latin typeface="Century Gothic" panose="020B0502020202020204" pitchFamily="34" charset="0"/>
              </a:defRPr>
            </a:lvl1pPr>
          </a:lstStyle>
          <a:p>
            <a:pPr lvl="0"/>
            <a:r>
              <a:rPr lang="en-US"/>
              <a:t>#</a:t>
            </a:r>
          </a:p>
        </p:txBody>
      </p:sp>
      <p:sp>
        <p:nvSpPr>
          <p:cNvPr id="25" name="Text Placeholder 24">
            <a:extLst>
              <a:ext uri="{FF2B5EF4-FFF2-40B4-BE49-F238E27FC236}">
                <a16:creationId xmlns:a16="http://schemas.microsoft.com/office/drawing/2014/main" id="{DEB1E400-5DF0-2CBE-1CA9-512F9200B70B}"/>
              </a:ext>
            </a:extLst>
          </p:cNvPr>
          <p:cNvSpPr>
            <a:spLocks noGrp="1"/>
          </p:cNvSpPr>
          <p:nvPr>
            <p:ph type="body" sz="quarter" idx="15" hasCustomPrompt="1"/>
          </p:nvPr>
        </p:nvSpPr>
        <p:spPr>
          <a:xfrm>
            <a:off x="1086855" y="4294558"/>
            <a:ext cx="7073899" cy="1338262"/>
          </a:xfrm>
          <a:prstGeom prst="rect">
            <a:avLst/>
          </a:prstGeom>
        </p:spPr>
        <p:txBody>
          <a:bodyPr/>
          <a:lstStyle>
            <a:lvl1pPr marL="0" indent="0" algn="r">
              <a:buNone/>
              <a:defRPr b="0" spc="300">
                <a:solidFill>
                  <a:srgbClr val="002060"/>
                </a:solidFill>
                <a:latin typeface="Century Gothic" panose="020B0502020202020204" pitchFamily="34" charset="0"/>
              </a:defRPr>
            </a:lvl1pPr>
          </a:lstStyle>
          <a:p>
            <a:pPr lvl="0"/>
            <a:r>
              <a:rPr lang="en-US"/>
              <a:t>Click to edit Module/Lesson Title </a:t>
            </a:r>
          </a:p>
        </p:txBody>
      </p:sp>
      <p:sp>
        <p:nvSpPr>
          <p:cNvPr id="29" name="Text Placeholder 28">
            <a:extLst>
              <a:ext uri="{FF2B5EF4-FFF2-40B4-BE49-F238E27FC236}">
                <a16:creationId xmlns:a16="http://schemas.microsoft.com/office/drawing/2014/main" id="{26408542-EC43-8C60-12AF-DF5362BA227A}"/>
              </a:ext>
            </a:extLst>
          </p:cNvPr>
          <p:cNvSpPr>
            <a:spLocks noGrp="1"/>
          </p:cNvSpPr>
          <p:nvPr>
            <p:ph type="body" sz="quarter" idx="17" hasCustomPrompt="1"/>
          </p:nvPr>
        </p:nvSpPr>
        <p:spPr>
          <a:xfrm>
            <a:off x="1086855" y="501620"/>
            <a:ext cx="7175973" cy="749300"/>
          </a:xfrm>
          <a:prstGeom prst="rect">
            <a:avLst/>
          </a:prstGeom>
        </p:spPr>
        <p:txBody>
          <a:bodyPr/>
          <a:lstStyle>
            <a:lvl1pPr marL="0" indent="0">
              <a:buNone/>
              <a:defRPr spc="300">
                <a:solidFill>
                  <a:srgbClr val="8EB4E3"/>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Command Staff Course </a:t>
            </a:r>
          </a:p>
        </p:txBody>
      </p:sp>
      <p:sp>
        <p:nvSpPr>
          <p:cNvPr id="3" name="TextBox 2">
            <a:extLst>
              <a:ext uri="{FF2B5EF4-FFF2-40B4-BE49-F238E27FC236}">
                <a16:creationId xmlns:a16="http://schemas.microsoft.com/office/drawing/2014/main" id="{D1B5E4BE-E250-56AE-6B0C-B4E86923C0C5}"/>
              </a:ext>
            </a:extLst>
          </p:cNvPr>
          <p:cNvSpPr txBox="1"/>
          <p:nvPr userDrawn="1"/>
        </p:nvSpPr>
        <p:spPr>
          <a:xfrm>
            <a:off x="409517" y="6380971"/>
            <a:ext cx="6563484" cy="410027"/>
          </a:xfrm>
          <a:prstGeom prst="rect">
            <a:avLst/>
          </a:prstGeom>
          <a:solidFill>
            <a:schemeClr val="bg1"/>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9861608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164526"/>
            <a:ext cx="8350810" cy="4955574"/>
          </a:xfrm>
          <a:solidFill>
            <a:schemeClr val="bg1">
              <a:alpha val="90000"/>
            </a:schemeClr>
          </a:solidFill>
        </p:spPr>
        <p:txBody>
          <a:bodyPr lIns="274320" tIns="182880" rIns="365760" bIns="91440">
            <a:noAutofit/>
          </a:bodyPr>
          <a:lstStyle>
            <a:lvl1pPr marL="0" indent="0">
              <a:spcBef>
                <a:spcPts val="528"/>
              </a:spcBef>
              <a:spcAft>
                <a:spcPts val="1200"/>
              </a:spcAft>
              <a:buClr>
                <a:srgbClr val="003A76"/>
              </a:buClr>
              <a:buNone/>
              <a:defRPr lang="en-US" sz="2200" b="1" kern="1200" dirty="0" smtClean="0">
                <a:solidFill>
                  <a:srgbClr val="003A76"/>
                </a:solidFill>
                <a:latin typeface="Century Gothic" charset="0"/>
                <a:ea typeface="Century Gothic" charset="0"/>
                <a:cs typeface="Century Gothic" charset="0"/>
              </a:defRPr>
            </a:lvl1pPr>
            <a:lvl2pPr marL="457200" indent="-287338">
              <a:spcAft>
                <a:spcPts val="600"/>
              </a:spcAft>
              <a:defRPr lang="en-US" sz="1800" kern="1200" dirty="0" smtClean="0">
                <a:solidFill>
                  <a:schemeClr val="tx1">
                    <a:lumMod val="75000"/>
                    <a:lumOff val="25000"/>
                  </a:schemeClr>
                </a:solidFill>
                <a:latin typeface="Century Gothic" charset="0"/>
                <a:ea typeface="Century Gothic" charset="0"/>
                <a:cs typeface="Century Gothic" charset="0"/>
              </a:defRPr>
            </a:lvl2pPr>
            <a:lvl3pPr marL="801688" indent="-228600">
              <a:spcAft>
                <a:spcPts val="300"/>
              </a:spcAft>
              <a:defRPr lang="en-US" sz="1600" kern="1200" dirty="0" smtClean="0">
                <a:solidFill>
                  <a:schemeClr val="tx1">
                    <a:lumMod val="75000"/>
                    <a:lumOff val="25000"/>
                  </a:schemeClr>
                </a:solidFill>
                <a:latin typeface="Century Gothic" charset="0"/>
                <a:ea typeface="Century Gothic" charset="0"/>
                <a:cs typeface="Century Gothic" charset="0"/>
              </a:defRPr>
            </a:lvl3pPr>
            <a:lvl4pPr marL="1487488" indent="-231775">
              <a:defRPr lang="en-US" sz="1600" kern="1200" dirty="0" smtClean="0">
                <a:solidFill>
                  <a:schemeClr val="tx1">
                    <a:lumMod val="75000"/>
                    <a:lumOff val="25000"/>
                  </a:schemeClr>
                </a:solidFill>
                <a:latin typeface="Century Gothic" charset="0"/>
                <a:ea typeface="Century Gothic" charset="0"/>
                <a:cs typeface="Century Gothic" charset="0"/>
              </a:defRPr>
            </a:lvl4pPr>
            <a:lvl5pPr marL="1943100" indent="-228600">
              <a:defRPr lang="en-US" sz="1600" kern="1200" dirty="0">
                <a:solidFill>
                  <a:schemeClr val="tx1">
                    <a:lumMod val="75000"/>
                    <a:lumOff val="25000"/>
                  </a:schemeClr>
                </a:solidFill>
                <a:latin typeface="Century Gothic" charset="0"/>
                <a:ea typeface="Century Gothic" charset="0"/>
                <a:cs typeface="Century Gothic" charset="0"/>
              </a:defRPr>
            </a:lvl5pPr>
          </a:lstStyle>
          <a:p>
            <a:pPr lvl="0"/>
            <a:r>
              <a:rPr lang="en-US"/>
              <a:t>Click to edit Master text styles</a:t>
            </a:r>
          </a:p>
          <a:p>
            <a:pPr lvl="1"/>
            <a:r>
              <a:rPr lang="en-US"/>
              <a:t>Second level</a:t>
            </a:r>
          </a:p>
          <a:p>
            <a:pPr lvl="2"/>
            <a:r>
              <a:rPr lang="en-US"/>
              <a:t>Third level</a:t>
            </a:r>
          </a:p>
        </p:txBody>
      </p:sp>
      <p:sp>
        <p:nvSpPr>
          <p:cNvPr id="8" name="Text Placeholder 3"/>
          <p:cNvSpPr>
            <a:spLocks noGrp="1"/>
          </p:cNvSpPr>
          <p:nvPr>
            <p:ph type="body" sz="quarter" idx="20" hasCustomPrompt="1"/>
          </p:nvPr>
        </p:nvSpPr>
        <p:spPr>
          <a:xfrm>
            <a:off x="7603435" y="5994823"/>
            <a:ext cx="1272208" cy="400110"/>
          </a:xfrm>
          <a:noFill/>
        </p:spPr>
        <p:txBody>
          <a:bodyPr wrap="square" rtlCol="0">
            <a:spAutoFit/>
          </a:bodyPr>
          <a:lstStyle>
            <a:lvl1pPr marL="0" indent="0" algn="ctr">
              <a:buNone/>
              <a:defRPr lang="en-US" sz="1000" b="1" cap="all" baseline="0" dirty="0" smtClean="0">
                <a:solidFill>
                  <a:srgbClr val="C00000"/>
                </a:solidFill>
                <a:latin typeface="Century Gothic" panose="020B0502020202020204" pitchFamily="34" charset="0"/>
                <a:ea typeface="Verdana" panose="020B0604030504040204" pitchFamily="34" charset="0"/>
                <a:cs typeface="Verdana" panose="020B0604030504040204" pitchFamily="34" charset="0"/>
              </a:defRPr>
            </a:lvl1pPr>
            <a:lvl2pPr>
              <a:defRPr lang="en-US" sz="1800" dirty="0" smtClean="0"/>
            </a:lvl2pPr>
            <a:lvl3pPr>
              <a:defRPr lang="en-US" sz="1800" dirty="0" smtClean="0"/>
            </a:lvl3pPr>
            <a:lvl4pPr>
              <a:defRPr lang="en-US" sz="1800" dirty="0" smtClean="0"/>
            </a:lvl4pPr>
            <a:lvl5pPr>
              <a:defRPr lang="en-US" sz="1800" dirty="0"/>
            </a:lvl5pPr>
          </a:lstStyle>
          <a:p>
            <a:pPr marL="0" lvl="0" algn="ctr"/>
            <a:r>
              <a:rPr lang="en-US"/>
              <a:t>HANDOUT TITLE      (if applicable)</a:t>
            </a:r>
          </a:p>
        </p:txBody>
      </p:sp>
      <p:sp>
        <p:nvSpPr>
          <p:cNvPr id="9" name="Picture Placeholder 2"/>
          <p:cNvSpPr>
            <a:spLocks noGrp="1"/>
          </p:cNvSpPr>
          <p:nvPr>
            <p:ph type="pic" sz="quarter" idx="17"/>
          </p:nvPr>
        </p:nvSpPr>
        <p:spPr>
          <a:xfrm>
            <a:off x="7772400" y="5081454"/>
            <a:ext cx="914400" cy="914400"/>
          </a:xfrm>
        </p:spPr>
        <p:txBody>
          <a:bodyPr>
            <a:noAutofit/>
          </a:bodyPr>
          <a:lstStyle>
            <a:lvl1pPr marL="0" indent="0" algn="ctr">
              <a:buNone/>
              <a:defRPr sz="1000"/>
            </a:lvl1pPr>
          </a:lstStyle>
          <a:p>
            <a:endParaRPr lang="en-US"/>
          </a:p>
        </p:txBody>
      </p:sp>
      <p:sp>
        <p:nvSpPr>
          <p:cNvPr id="10" name="Slide Number Placeholder 5">
            <a:extLst>
              <a:ext uri="{FF2B5EF4-FFF2-40B4-BE49-F238E27FC236}">
                <a16:creationId xmlns:a16="http://schemas.microsoft.com/office/drawing/2014/main" id="{382457E7-23AD-48CD-9012-AE01B45ADD75}"/>
              </a:ext>
            </a:extLst>
          </p:cNvPr>
          <p:cNvSpPr>
            <a:spLocks noGrp="1"/>
          </p:cNvSpPr>
          <p:nvPr>
            <p:ph type="sldNum" sz="quarter" idx="4"/>
          </p:nvPr>
        </p:nvSpPr>
        <p:spPr>
          <a:xfrm>
            <a:off x="6553200" y="6539230"/>
            <a:ext cx="2133600" cy="233386"/>
          </a:xfrm>
          <a:prstGeom prst="rect">
            <a:avLst/>
          </a:prstGeom>
        </p:spPr>
        <p:txBody>
          <a:bodyPr vert="horz" lIns="91440" tIns="45720" rIns="91440" bIns="45720" rtlCol="0" anchor="ctr">
            <a:noAutofit/>
          </a:bodyPr>
          <a:lstStyle>
            <a:lvl1pPr algn="r">
              <a:defRPr lang="en-US" sz="1600" b="0" smtClean="0">
                <a:solidFill>
                  <a:schemeClr val="bg1"/>
                </a:solidFill>
                <a:latin typeface="Century Gothic" panose="020B0502020202020204" pitchFamily="34" charset="0"/>
                <a:ea typeface="+mj-ea"/>
                <a:cs typeface="Century Gothic" panose="020B0502020202020204" pitchFamily="34" charset="0"/>
              </a:defRPr>
            </a:lvl1pPr>
          </a:lstStyle>
          <a:p>
            <a:pPr>
              <a:lnSpc>
                <a:spcPct val="80000"/>
              </a:lnSpc>
              <a:spcBef>
                <a:spcPct val="0"/>
              </a:spcBef>
            </a:pPr>
            <a:r>
              <a:rPr lang="en-US"/>
              <a:t>1.0-</a:t>
            </a:r>
            <a:fld id="{0707C9F3-372D-6844-BB8E-1E17932B237F}" type="slidenum">
              <a:rPr smtClean="0"/>
              <a:pPr>
                <a:lnSpc>
                  <a:spcPct val="80000"/>
                </a:lnSpc>
                <a:spcBef>
                  <a:spcPct val="0"/>
                </a:spcBef>
              </a:pPr>
              <a:t>‹#›</a:t>
            </a:fld>
            <a:endParaRPr lang="en-US"/>
          </a:p>
        </p:txBody>
      </p:sp>
    </p:spTree>
    <p:custDataLst>
      <p:tags r:id="rId1"/>
    </p:custDataLst>
    <p:extLst>
      <p:ext uri="{BB962C8B-B14F-4D97-AF65-F5344CB8AC3E}">
        <p14:creationId xmlns:p14="http://schemas.microsoft.com/office/powerpoint/2010/main" val="4225695989"/>
      </p:ext>
    </p:extLst>
  </p:cSld>
  <p:clrMapOvr>
    <a:masterClrMapping/>
  </p:clrMapOvr>
  <p:extLst>
    <p:ext uri="{DCECCB84-F9BA-43D5-87BE-67443E8EF086}">
      <p15:sldGuideLst xmlns:p15="http://schemas.microsoft.com/office/powerpoint/2012/main">
        <p15:guide id="1" orient="horz" pos="96">
          <p15:clr>
            <a:srgbClr val="FBAE40"/>
          </p15:clr>
        </p15:guide>
        <p15:guide id="2" pos="5136">
          <p15:clr>
            <a:srgbClr val="FBAE40"/>
          </p15:clr>
        </p15:guide>
        <p15:guide id="3" orient="horz" pos="360">
          <p15:clr>
            <a:srgbClr val="FBAE40"/>
          </p15:clr>
        </p15:guide>
        <p15:guide id="4" pos="54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elevan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a:t>Relevance</a:t>
            </a:r>
          </a:p>
        </p:txBody>
      </p:sp>
      <p:sp>
        <p:nvSpPr>
          <p:cNvPr id="3" name="Content Placeholder 2"/>
          <p:cNvSpPr>
            <a:spLocks noGrp="1"/>
          </p:cNvSpPr>
          <p:nvPr>
            <p:ph idx="1" hasCustomPrompt="1"/>
          </p:nvPr>
        </p:nvSpPr>
        <p:spPr>
          <a:xfrm>
            <a:off x="724729" y="1738830"/>
            <a:ext cx="7694542" cy="4144963"/>
          </a:xfrm>
          <a:prstGeom prst="rect">
            <a:avLst/>
          </a:prstGeom>
        </p:spPr>
        <p:txBody>
          <a:bodyPr/>
          <a:lstStyle>
            <a:lvl1pPr marL="0" indent="0" algn="ctr">
              <a:buNone/>
              <a:defRPr sz="2400">
                <a:solidFill>
                  <a:srgbClr val="515B1F"/>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add text</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86281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opic">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164526"/>
            <a:ext cx="4873336" cy="4917297"/>
          </a:xfrm>
          <a:solidFill>
            <a:schemeClr val="bg1">
              <a:alpha val="90000"/>
            </a:schemeClr>
          </a:solidFill>
        </p:spPr>
        <p:txBody>
          <a:bodyPr lIns="274320" tIns="182880" rIns="365760" bIns="91440">
            <a:noAutofit/>
          </a:bodyPr>
          <a:lstStyle>
            <a:lvl1pPr marL="0" indent="0">
              <a:spcAft>
                <a:spcPts val="1200"/>
              </a:spcAft>
              <a:buClr>
                <a:srgbClr val="003A76"/>
              </a:buClr>
              <a:buNone/>
              <a:defRPr lang="en-US" sz="2200" b="1" kern="1200" dirty="0" smtClean="0">
                <a:solidFill>
                  <a:srgbClr val="003A76"/>
                </a:solidFill>
                <a:latin typeface="Century Gothic" panose="020B0502020202020204" pitchFamily="34" charset="0"/>
                <a:ea typeface="+mn-ea"/>
                <a:cs typeface="Century Gothic" panose="020B0502020202020204" pitchFamily="34" charset="0"/>
              </a:defRPr>
            </a:lvl1pPr>
            <a:lvl2pPr marL="457200" indent="-287338">
              <a:spcAft>
                <a:spcPts val="600"/>
              </a:spcAft>
              <a:defRPr lang="en-US" sz="18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801688" indent="-228600">
              <a:spcAft>
                <a:spcPts val="0"/>
              </a:spcAft>
              <a:tabLst>
                <a:tab pos="973138" algn="l"/>
              </a:tabLst>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1487488" indent="-231775">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1944688" indent="-231775">
              <a:defRPr lang="en-US" sz="16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Slide Number Placeholder 5">
            <a:extLst>
              <a:ext uri="{FF2B5EF4-FFF2-40B4-BE49-F238E27FC236}">
                <a16:creationId xmlns:a16="http://schemas.microsoft.com/office/drawing/2014/main" id="{CCE192B7-0A8C-4B68-A544-C5DCD61A8C4A}"/>
              </a:ext>
            </a:extLst>
          </p:cNvPr>
          <p:cNvSpPr>
            <a:spLocks noGrp="1"/>
          </p:cNvSpPr>
          <p:nvPr>
            <p:ph type="sldNum" sz="quarter" idx="4"/>
          </p:nvPr>
        </p:nvSpPr>
        <p:spPr>
          <a:xfrm>
            <a:off x="6553200" y="6539230"/>
            <a:ext cx="2133600" cy="233386"/>
          </a:xfrm>
          <a:prstGeom prst="rect">
            <a:avLst/>
          </a:prstGeom>
        </p:spPr>
        <p:txBody>
          <a:bodyPr vert="horz" lIns="91440" tIns="45720" rIns="91440" bIns="45720" rtlCol="0" anchor="ctr">
            <a:noAutofit/>
          </a:bodyPr>
          <a:lstStyle>
            <a:lvl1pPr algn="r">
              <a:defRPr lang="en-US" sz="1600" b="0" smtClean="0">
                <a:solidFill>
                  <a:schemeClr val="bg1"/>
                </a:solidFill>
                <a:latin typeface="Century Gothic" panose="020B0502020202020204" pitchFamily="34" charset="0"/>
                <a:ea typeface="+mj-ea"/>
                <a:cs typeface="Century Gothic" panose="020B0502020202020204" pitchFamily="34" charset="0"/>
              </a:defRPr>
            </a:lvl1pPr>
          </a:lstStyle>
          <a:p>
            <a:pPr>
              <a:lnSpc>
                <a:spcPct val="80000"/>
              </a:lnSpc>
              <a:spcBef>
                <a:spcPct val="0"/>
              </a:spcBef>
            </a:pPr>
            <a:fld id="{0707C9F3-372D-6844-BB8E-1E17932B237F}" type="slidenum">
              <a:rPr lang="en-US" smtClean="0"/>
              <a:pPr>
                <a:lnSpc>
                  <a:spcPct val="80000"/>
                </a:lnSpc>
                <a:spcBef>
                  <a:spcPct val="0"/>
                </a:spcBef>
              </a:pPr>
              <a:t>‹#›</a:t>
            </a:fld>
            <a:endParaRPr lang="en-US"/>
          </a:p>
        </p:txBody>
      </p:sp>
      <p:sp>
        <p:nvSpPr>
          <p:cNvPr id="4" name="Picture Placeholder 3">
            <a:extLst>
              <a:ext uri="{FF2B5EF4-FFF2-40B4-BE49-F238E27FC236}">
                <a16:creationId xmlns:a16="http://schemas.microsoft.com/office/drawing/2014/main" id="{098D998A-F468-4EF9-87D3-D2F919E72183}"/>
              </a:ext>
            </a:extLst>
          </p:cNvPr>
          <p:cNvSpPr>
            <a:spLocks noGrp="1"/>
          </p:cNvSpPr>
          <p:nvPr>
            <p:ph type="pic" sz="quarter" idx="22"/>
          </p:nvPr>
        </p:nvSpPr>
        <p:spPr>
          <a:xfrm>
            <a:off x="5534025" y="1164526"/>
            <a:ext cx="3273425" cy="4917297"/>
          </a:xfrm>
        </p:spPr>
        <p:txBody>
          <a:bodyPr/>
          <a:lstStyle>
            <a:lvl1pPr algn="ctr">
              <a:defRPr/>
            </a:lvl1pPr>
          </a:lstStyle>
          <a:p>
            <a:endParaRPr lang="en-US"/>
          </a:p>
        </p:txBody>
      </p:sp>
    </p:spTree>
    <p:custDataLst>
      <p:tags r:id="rId1"/>
    </p:custDataLst>
    <p:extLst>
      <p:ext uri="{BB962C8B-B14F-4D97-AF65-F5344CB8AC3E}">
        <p14:creationId xmlns:p14="http://schemas.microsoft.com/office/powerpoint/2010/main" val="95313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Learning Objectiv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a:t>Learning Objectives</a:t>
            </a:r>
          </a:p>
        </p:txBody>
      </p:sp>
      <p:sp>
        <p:nvSpPr>
          <p:cNvPr id="3" name="Content Placeholder 2"/>
          <p:cNvSpPr>
            <a:spLocks noGrp="1"/>
          </p:cNvSpPr>
          <p:nvPr>
            <p:ph idx="1" hasCustomPrompt="1"/>
          </p:nvPr>
        </p:nvSpPr>
        <p:spPr>
          <a:xfrm>
            <a:off x="724729" y="1738830"/>
            <a:ext cx="7694542" cy="4144963"/>
          </a:xfrm>
          <a:prstGeom prst="rect">
            <a:avLst/>
          </a:prstGeom>
        </p:spPr>
        <p:txBody>
          <a:bodyPr/>
          <a:lstStyle>
            <a:lvl1pPr marL="342900" indent="-342900" algn="l">
              <a:buFont typeface="Wingdings" panose="05000000000000000000" pitchFamily="2" charset="2"/>
              <a:buChar char="§"/>
              <a:defRPr sz="2400">
                <a:solidFill>
                  <a:srgbClr val="515B1F"/>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add learning objectives</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46322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op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a:t>Lesson Overview</a:t>
            </a:r>
          </a:p>
        </p:txBody>
      </p:sp>
      <p:sp>
        <p:nvSpPr>
          <p:cNvPr id="3" name="Content Placeholder 2"/>
          <p:cNvSpPr>
            <a:spLocks noGrp="1"/>
          </p:cNvSpPr>
          <p:nvPr>
            <p:ph idx="1" hasCustomPrompt="1"/>
          </p:nvPr>
        </p:nvSpPr>
        <p:spPr>
          <a:xfrm>
            <a:off x="724729" y="1738830"/>
            <a:ext cx="7694542" cy="4144963"/>
          </a:xfrm>
          <a:prstGeom prst="rect">
            <a:avLst/>
          </a:prstGeom>
        </p:spPr>
        <p:txBody>
          <a:bodyPr/>
          <a:lstStyle>
            <a:lvl1pPr marL="342900" indent="-342900" algn="l">
              <a:buFont typeface="Wingdings" panose="05000000000000000000" pitchFamily="2" charset="2"/>
              <a:buChar char="§"/>
              <a:defRPr sz="2400">
                <a:solidFill>
                  <a:srgbClr val="515B1F"/>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add topics</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410438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1 Line Titl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8229600" cy="679278"/>
          </a:xfrm>
          <a:prstGeom prst="rect">
            <a:avLst/>
          </a:prstGeom>
        </p:spPr>
        <p:txBody>
          <a:bodyPr/>
          <a:lstStyle>
            <a:lvl1pPr algn="l">
              <a:defRPr lang="en-US" sz="3200" b="1" kern="1200" dirty="0">
                <a:solidFill>
                  <a:srgbClr val="002060"/>
                </a:solidFill>
                <a:latin typeface="Century Gothic"/>
                <a:ea typeface="Calibri"/>
                <a:cs typeface="Century Gothic"/>
              </a:defRPr>
            </a:lvl1pPr>
          </a:lstStyle>
          <a:p>
            <a:r>
              <a:rPr lang="en-US"/>
              <a:t>Click to Add Slide Title (use initial caps)</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p:nvPr>
        </p:nvSpPr>
        <p:spPr>
          <a:xfrm>
            <a:off x="457200" y="1501593"/>
            <a:ext cx="8037513" cy="4142232"/>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1265122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2 Line Titl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396542"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a:t>Click to Add a Slide Title with Two Lines (use initial caps)</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289522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lgn="l">
              <a:defRPr lang="en-US" sz="3200" b="1" kern="1200" dirty="0">
                <a:solidFill>
                  <a:srgbClr val="002060"/>
                </a:solidFill>
                <a:latin typeface="Century Gothic"/>
                <a:ea typeface="Calibri"/>
                <a:cs typeface="Century Gothic"/>
              </a:defRPr>
            </a:lvl1pPr>
          </a:lstStyle>
          <a:p>
            <a:r>
              <a:rPr lang="en-US"/>
              <a:t>Click to edit Master title style</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hasCustomPrompt="1"/>
          </p:nvPr>
        </p:nvSpPr>
        <p:spPr>
          <a:xfrm>
            <a:off x="457201" y="1501593"/>
            <a:ext cx="3804024" cy="4142232"/>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add text or images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1">
            <a:extLst>
              <a:ext uri="{FF2B5EF4-FFF2-40B4-BE49-F238E27FC236}">
                <a16:creationId xmlns:a16="http://schemas.microsoft.com/office/drawing/2014/main" id="{BB1CF64D-44A5-648D-7EA5-89748998328C}"/>
              </a:ext>
            </a:extLst>
          </p:cNvPr>
          <p:cNvSpPr>
            <a:spLocks noGrp="1"/>
          </p:cNvSpPr>
          <p:nvPr>
            <p:ph sz="quarter" idx="14" hasCustomPrompt="1"/>
          </p:nvPr>
        </p:nvSpPr>
        <p:spPr>
          <a:xfrm>
            <a:off x="4637742" y="1501593"/>
            <a:ext cx="3804024" cy="4142232"/>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add text or images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600048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on R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lgn="l">
              <a:defRPr lang="en-US" sz="3200" b="1" kern="1200" dirty="0">
                <a:solidFill>
                  <a:srgbClr val="002060"/>
                </a:solidFill>
                <a:latin typeface="Century Gothic"/>
                <a:ea typeface="Calibri"/>
                <a:cs typeface="Century Gothic"/>
              </a:defRPr>
            </a:lvl1pPr>
          </a:lstStyle>
          <a:p>
            <a:r>
              <a:rPr lang="en-US"/>
              <a:t>Click to edit Master title style</a:t>
            </a:r>
          </a:p>
        </p:txBody>
      </p:sp>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n-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p:nvPr>
        </p:nvSpPr>
        <p:spPr>
          <a:xfrm>
            <a:off x="457201" y="1501593"/>
            <a:ext cx="3804024" cy="4142232"/>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1">
            <a:extLst>
              <a:ext uri="{FF2B5EF4-FFF2-40B4-BE49-F238E27FC236}">
                <a16:creationId xmlns:a16="http://schemas.microsoft.com/office/drawing/2014/main" id="{BB1CF64D-44A5-648D-7EA5-89748998328C}"/>
              </a:ext>
            </a:extLst>
          </p:cNvPr>
          <p:cNvSpPr>
            <a:spLocks noGrp="1"/>
          </p:cNvSpPr>
          <p:nvPr>
            <p:ph sz="quarter" idx="14" hasCustomPrompt="1"/>
          </p:nvPr>
        </p:nvSpPr>
        <p:spPr>
          <a:xfrm>
            <a:off x="4637742" y="1501593"/>
            <a:ext cx="3804024" cy="4142232"/>
          </a:xfrm>
          <a:prstGeom prst="rect">
            <a:avLst/>
          </a:prstGeom>
        </p:spPr>
        <p:txBody>
          <a:bodyPr/>
          <a:lstStyle>
            <a:lvl1pPr marL="0" indent="0">
              <a:buFont typeface="Wingdings" pitchFamily="2" charset="2"/>
              <a:buNone/>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a:t>Click to insert a graphic/photo</a:t>
            </a:r>
          </a:p>
        </p:txBody>
      </p:sp>
    </p:spTree>
    <p:custDataLst>
      <p:tags r:id="rId1"/>
    </p:custDataLst>
    <p:extLst>
      <p:ext uri="{BB962C8B-B14F-4D97-AF65-F5344CB8AC3E}">
        <p14:creationId xmlns:p14="http://schemas.microsoft.com/office/powerpoint/2010/main" val="3024756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cenario/ Question: 1 Line Title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83873" y="6391175"/>
            <a:ext cx="1141343" cy="365125"/>
          </a:xfrm>
          <a:prstGeom prst="rect">
            <a:avLst/>
          </a:prstGeom>
        </p:spPr>
        <p:txBody>
          <a:bodyPr/>
          <a:lstStyle>
            <a:lvl1pPr>
              <a:defRPr>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9618F537-CDDB-639B-C149-31FF241803D2}"/>
              </a:ext>
            </a:extLst>
          </p:cNvPr>
          <p:cNvSpPr>
            <a:spLocks noGrp="1"/>
          </p:cNvSpPr>
          <p:nvPr>
            <p:ph sz="quarter" idx="13"/>
          </p:nvPr>
        </p:nvSpPr>
        <p:spPr>
          <a:xfrm>
            <a:off x="457200" y="1601236"/>
            <a:ext cx="8037513" cy="3177683"/>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BD155F5E-989C-DF1B-0B67-41109732AAC0}"/>
              </a:ext>
            </a:extLst>
          </p:cNvPr>
          <p:cNvSpPr>
            <a:spLocks noGrp="1"/>
          </p:cNvSpPr>
          <p:nvPr>
            <p:ph type="title" hasCustomPrompt="1"/>
          </p:nvPr>
        </p:nvSpPr>
        <p:spPr>
          <a:xfrm>
            <a:off x="457200" y="533400"/>
            <a:ext cx="8229600" cy="679278"/>
          </a:xfrm>
          <a:prstGeom prst="rect">
            <a:avLst/>
          </a:prstGeom>
        </p:spPr>
        <p:txBody>
          <a:bodyPr/>
          <a:lstStyle>
            <a:lvl1pPr algn="l">
              <a:defRPr lang="en-US" sz="3200" b="1" kern="1200" dirty="0">
                <a:solidFill>
                  <a:srgbClr val="002060"/>
                </a:solidFill>
                <a:latin typeface="Century Gothic"/>
                <a:ea typeface="Calibri"/>
                <a:cs typeface="Century Gothic"/>
              </a:defRPr>
            </a:lvl1pPr>
          </a:lstStyle>
          <a:p>
            <a:r>
              <a:rPr lang="en-US"/>
              <a:t>Click to Add Slide Title</a:t>
            </a:r>
          </a:p>
        </p:txBody>
      </p:sp>
      <p:sp>
        <p:nvSpPr>
          <p:cNvPr id="4" name="Content Placeholder 3">
            <a:extLst>
              <a:ext uri="{FF2B5EF4-FFF2-40B4-BE49-F238E27FC236}">
                <a16:creationId xmlns:a16="http://schemas.microsoft.com/office/drawing/2014/main" id="{D004C650-18CC-9BCB-DB08-3486B9571088}"/>
              </a:ext>
            </a:extLst>
          </p:cNvPr>
          <p:cNvSpPr>
            <a:spLocks noGrp="1"/>
          </p:cNvSpPr>
          <p:nvPr>
            <p:ph sz="quarter" idx="14" hasCustomPrompt="1"/>
          </p:nvPr>
        </p:nvSpPr>
        <p:spPr>
          <a:xfrm>
            <a:off x="457200" y="5010150"/>
            <a:ext cx="8037513" cy="1190625"/>
          </a:xfrm>
          <a:prstGeom prst="rect">
            <a:avLst/>
          </a:prstGeom>
          <a:solidFill>
            <a:schemeClr val="accent5">
              <a:lumMod val="20000"/>
              <a:lumOff val="80000"/>
            </a:schemeClr>
          </a:solidFill>
        </p:spPr>
        <p:txBody>
          <a:bodyPr/>
          <a:lstStyle>
            <a:lvl1pPr marL="0" indent="0" algn="ctr">
              <a:buNone/>
              <a:defRPr lang="en-US" sz="2800" b="1" kern="1200" dirty="0" smtClean="0">
                <a:solidFill>
                  <a:srgbClr val="002060"/>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Question #</a:t>
            </a:r>
            <a:br>
              <a:rPr lang="en-US" sz="2800" b="1" kern="1200" dirty="0">
                <a:solidFill>
                  <a:srgbClr val="002060"/>
                </a:solidFill>
                <a:latin typeface="+mn-lt"/>
                <a:ea typeface="+mn-ea"/>
                <a:cs typeface="+mn-cs"/>
              </a:rPr>
            </a:br>
            <a:r>
              <a:rPr lang="en-US" dirty="0"/>
              <a:t>Click to edit</a:t>
            </a:r>
            <a:br>
              <a:rPr lang="en-US" sz="2800" b="1" kern="1200" dirty="0">
                <a:solidFill>
                  <a:srgbClr val="002060"/>
                </a:solidFill>
                <a:latin typeface="+mn-lt"/>
                <a:ea typeface="+mn-ea"/>
                <a:cs typeface="+mn-cs"/>
              </a:rPr>
            </a:br>
            <a:br>
              <a:rPr lang="en-US" sz="2800" b="1" kern="1200" dirty="0">
                <a:solidFill>
                  <a:srgbClr val="002060"/>
                </a:solidFill>
                <a:latin typeface="+mn-lt"/>
                <a:ea typeface="+mn-ea"/>
                <a:cs typeface="+mn-cs"/>
              </a:rPr>
            </a:br>
            <a:endParaRPr lang="en-US" dirty="0"/>
          </a:p>
          <a:p>
            <a:pPr lvl="0"/>
            <a:r>
              <a:rPr lang="en-US" dirty="0"/>
              <a:t> </a:t>
            </a:r>
            <a:br>
              <a:rPr lang="en-US" dirty="0"/>
            </a:br>
            <a:endParaRPr lang="en-US" dirty="0"/>
          </a:p>
        </p:txBody>
      </p:sp>
    </p:spTree>
    <p:custDataLst>
      <p:tags r:id="rId1"/>
    </p:custDataLst>
    <p:extLst>
      <p:ext uri="{BB962C8B-B14F-4D97-AF65-F5344CB8AC3E}">
        <p14:creationId xmlns:p14="http://schemas.microsoft.com/office/powerpoint/2010/main" val="11646693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ags" Target="../tags/tag2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1504950" y="6400800"/>
            <a:ext cx="5353050"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FPU Command Staff Course – United Nations Police 2026</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93B17CA0-51AB-8152-CA23-B3F0CB4F7D65}"/>
              </a:ext>
            </a:extLst>
          </p:cNvPr>
          <p:cNvPicPr>
            <a:picLocks noChangeAspect="1"/>
          </p:cNvPicPr>
          <p:nvPr userDrawn="1"/>
        </p:nvPicPr>
        <p:blipFill rotWithShape="1">
          <a:blip r:embed="rId20"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8140267" y="89452"/>
            <a:ext cx="784949" cy="679283"/>
          </a:xfrm>
          <a:prstGeom prst="rect">
            <a:avLst/>
          </a:prstGeom>
        </p:spPr>
      </p:pic>
    </p:spTree>
    <p:custDataLst>
      <p:tags r:id="rId19"/>
    </p:custDataLst>
    <p:extLst>
      <p:ext uri="{BB962C8B-B14F-4D97-AF65-F5344CB8AC3E}">
        <p14:creationId xmlns:p14="http://schemas.microsoft.com/office/powerpoint/2010/main" val="1078200435"/>
      </p:ext>
    </p:extLst>
  </p:cSld>
  <p:clrMap bg1="lt1" tx1="dk1" bg2="lt2" tx2="dk2" accent1="accent1" accent2="accent2" accent3="accent3" accent4="accent4" accent5="accent5" accent6="accent6" hlink="hlink" folHlink="folHlink"/>
  <p:sldLayoutIdLst>
    <p:sldLayoutId id="2147483674" r:id="rId1"/>
    <p:sldLayoutId id="2147483701" r:id="rId2"/>
    <p:sldLayoutId id="2147483702" r:id="rId3"/>
    <p:sldLayoutId id="2147483703" r:id="rId4"/>
    <p:sldLayoutId id="2147483689" r:id="rId5"/>
    <p:sldLayoutId id="2147483675" r:id="rId6"/>
    <p:sldLayoutId id="2147483698" r:id="rId7"/>
    <p:sldLayoutId id="2147483699" r:id="rId8"/>
    <p:sldLayoutId id="2147483695" r:id="rId9"/>
    <p:sldLayoutId id="2147483697" r:id="rId10"/>
    <p:sldLayoutId id="2147483732" r:id="rId11"/>
    <p:sldLayoutId id="2147483707" r:id="rId12"/>
    <p:sldLayoutId id="2147483731" r:id="rId13"/>
    <p:sldLayoutId id="2147483706" r:id="rId14"/>
    <p:sldLayoutId id="2147483708" r:id="rId15"/>
    <p:sldLayoutId id="2147483681" r:id="rId16"/>
    <p:sldLayoutId id="214748370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pPr defTabSz="914400">
              <a:defRPr/>
            </a:pPr>
            <a:fld id="{97261161-F363-4909-B3BA-F2D719A844EB}" type="slidenum">
              <a:rPr lang="en-US" smtClean="0">
                <a:solidFill>
                  <a:prstClr val="black">
                    <a:tint val="75000"/>
                  </a:prstClr>
                </a:solidFill>
              </a:rPr>
              <a:pPr defTabSz="914400">
                <a:defRPr/>
              </a:pPr>
              <a:t>‹#›</a:t>
            </a:fld>
            <a:endParaRPr lang="en-US" dirty="0">
              <a:solidFill>
                <a:prstClr val="black">
                  <a:tint val="75000"/>
                </a:prstClr>
              </a:solidFill>
            </a:endParaRPr>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1504950" y="6400800"/>
            <a:ext cx="5353050"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FPU Command Staff Course – United Nations Police 2026</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spTree>
    <p:custDataLst>
      <p:tags r:id="rId5"/>
    </p:custDataLst>
    <p:extLst>
      <p:ext uri="{BB962C8B-B14F-4D97-AF65-F5344CB8AC3E}">
        <p14:creationId xmlns:p14="http://schemas.microsoft.com/office/powerpoint/2010/main" val="149785150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8" r:id="rId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3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5.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8.xml"/><Relationship Id="rId7" Type="http://schemas.openxmlformats.org/officeDocument/2006/relationships/image" Target="../media/image10.jpeg"/><Relationship Id="rId2" Type="http://schemas.openxmlformats.org/officeDocument/2006/relationships/slideLayout" Target="../slideLayouts/slideLayout5.xml"/><Relationship Id="rId1" Type="http://schemas.openxmlformats.org/officeDocument/2006/relationships/tags" Target="../tags/tag2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31BCAF-BEBE-0848-05C5-76C37C92079A}"/>
              </a:ext>
            </a:extLst>
          </p:cNvPr>
          <p:cNvSpPr>
            <a:spLocks noGrp="1"/>
          </p:cNvSpPr>
          <p:nvPr>
            <p:ph sz="quarter" idx="13"/>
          </p:nvPr>
        </p:nvSpPr>
        <p:spPr/>
        <p:txBody>
          <a:bodyPr/>
          <a:lstStyle/>
          <a:p>
            <a:r>
              <a:rPr lang="en-US" dirty="0"/>
              <a:t>1</a:t>
            </a:r>
          </a:p>
        </p:txBody>
      </p:sp>
      <p:sp>
        <p:nvSpPr>
          <p:cNvPr id="3" name="Text Placeholder 2">
            <a:extLst>
              <a:ext uri="{FF2B5EF4-FFF2-40B4-BE49-F238E27FC236}">
                <a16:creationId xmlns:a16="http://schemas.microsoft.com/office/drawing/2014/main" id="{9DE6A541-31B0-AA90-D97C-248DBC5C8AE3}"/>
              </a:ext>
            </a:extLst>
          </p:cNvPr>
          <p:cNvSpPr>
            <a:spLocks noGrp="1"/>
          </p:cNvSpPr>
          <p:nvPr>
            <p:ph type="body" sz="quarter" idx="15"/>
          </p:nvPr>
        </p:nvSpPr>
        <p:spPr/>
        <p:txBody>
          <a:bodyPr/>
          <a:lstStyle/>
          <a:p>
            <a:r>
              <a:rPr lang="en-US" dirty="0"/>
              <a:t>Course Introduction</a:t>
            </a:r>
          </a:p>
        </p:txBody>
      </p:sp>
      <p:sp>
        <p:nvSpPr>
          <p:cNvPr id="4" name="Text Placeholder 3">
            <a:extLst>
              <a:ext uri="{FF2B5EF4-FFF2-40B4-BE49-F238E27FC236}">
                <a16:creationId xmlns:a16="http://schemas.microsoft.com/office/drawing/2014/main" id="{A300E8D1-3E4A-3F95-13B4-3ADEFAA55FB0}"/>
              </a:ext>
            </a:extLst>
          </p:cNvPr>
          <p:cNvSpPr>
            <a:spLocks noGrp="1"/>
          </p:cNvSpPr>
          <p:nvPr>
            <p:ph type="body" sz="quarter" idx="17"/>
          </p:nvPr>
        </p:nvSpPr>
        <p:spPr/>
        <p:txBody>
          <a:bodyPr/>
          <a:lstStyle/>
          <a:p>
            <a:r>
              <a:rPr lang="en-US" dirty="0"/>
              <a:t>FPU Command Staff Course</a:t>
            </a:r>
          </a:p>
        </p:txBody>
      </p:sp>
    </p:spTree>
    <p:custDataLst>
      <p:tags r:id="rId1"/>
    </p:custDataLst>
    <p:extLst>
      <p:ext uri="{BB962C8B-B14F-4D97-AF65-F5344CB8AC3E}">
        <p14:creationId xmlns:p14="http://schemas.microsoft.com/office/powerpoint/2010/main" val="1129595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in uniform&#10;&#10;Description generated with very high confidence">
            <a:extLst>
              <a:ext uri="{FF2B5EF4-FFF2-40B4-BE49-F238E27FC236}">
                <a16:creationId xmlns:a16="http://schemas.microsoft.com/office/drawing/2014/main" id="{431524D9-E3E8-4E6E-8F4B-D91F8BCD953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5359"/>
          <a:stretch/>
        </p:blipFill>
        <p:spPr>
          <a:xfrm>
            <a:off x="2462603" y="3748216"/>
            <a:ext cx="4218794" cy="2430162"/>
          </a:xfrm>
          <a:prstGeom prst="rect">
            <a:avLst/>
          </a:prstGeom>
        </p:spPr>
      </p:pic>
      <p:sp>
        <p:nvSpPr>
          <p:cNvPr id="3" name="Title 2">
            <a:extLst>
              <a:ext uri="{FF2B5EF4-FFF2-40B4-BE49-F238E27FC236}">
                <a16:creationId xmlns:a16="http://schemas.microsoft.com/office/drawing/2014/main" id="{EE52C63B-8A1A-E081-8E2C-67F6C6E56C08}"/>
              </a:ext>
            </a:extLst>
          </p:cNvPr>
          <p:cNvSpPr>
            <a:spLocks noGrp="1"/>
          </p:cNvSpPr>
          <p:nvPr>
            <p:ph type="title"/>
          </p:nvPr>
        </p:nvSpPr>
        <p:spPr/>
        <p:txBody>
          <a:bodyPr/>
          <a:lstStyle/>
          <a:p>
            <a:r>
              <a:rPr lang="en-US" dirty="0"/>
              <a:t>Peacekeeping Environment Today</a:t>
            </a:r>
            <a:br>
              <a:rPr lang="en-US" dirty="0"/>
            </a:br>
            <a:endParaRPr lang="en-US" dirty="0"/>
          </a:p>
        </p:txBody>
      </p:sp>
      <p:sp>
        <p:nvSpPr>
          <p:cNvPr id="5" name="Slide Number Placeholder 4">
            <a:extLst>
              <a:ext uri="{FF2B5EF4-FFF2-40B4-BE49-F238E27FC236}">
                <a16:creationId xmlns:a16="http://schemas.microsoft.com/office/drawing/2014/main" id="{B183AE91-E22C-415A-AA7C-00474D3C1FF1}"/>
              </a:ext>
            </a:extLst>
          </p:cNvPr>
          <p:cNvSpPr>
            <a:spLocks noGrp="1"/>
          </p:cNvSpPr>
          <p:nvPr>
            <p:ph type="sldNum" sz="quarter" idx="12"/>
          </p:nvPr>
        </p:nvSpPr>
        <p:spPr/>
        <p:txBody>
          <a:bodyPr/>
          <a:lstStyle/>
          <a:p>
            <a:fld id="{0707C9F3-372D-6844-BB8E-1E17932B237F}" type="slidenum">
              <a:rPr lang="en-US" smtClean="0"/>
              <a:pPr/>
              <a:t>9</a:t>
            </a:fld>
            <a:endParaRPr lang="en-US"/>
          </a:p>
        </p:txBody>
      </p:sp>
      <p:sp>
        <p:nvSpPr>
          <p:cNvPr id="2" name="Content Placeholder 1">
            <a:extLst>
              <a:ext uri="{FF2B5EF4-FFF2-40B4-BE49-F238E27FC236}">
                <a16:creationId xmlns:a16="http://schemas.microsoft.com/office/drawing/2014/main" id="{AABB1F79-911F-4BCE-AA3D-793BD006687C}"/>
              </a:ext>
            </a:extLst>
          </p:cNvPr>
          <p:cNvSpPr>
            <a:spLocks noGrp="1"/>
          </p:cNvSpPr>
          <p:nvPr>
            <p:ph sz="quarter" idx="13"/>
          </p:nvPr>
        </p:nvSpPr>
        <p:spPr/>
        <p:txBody>
          <a:bodyPr/>
          <a:lstStyle/>
          <a:p>
            <a:r>
              <a:rPr lang="en-US" sz="2400" dirty="0"/>
              <a:t>Increasing casualties</a:t>
            </a:r>
          </a:p>
          <a:p>
            <a:r>
              <a:rPr lang="en-US" sz="2400" dirty="0"/>
              <a:t>Armed groups, terrorists, organized crime, street gangs, criminal and political exploitation</a:t>
            </a:r>
          </a:p>
          <a:p>
            <a:r>
              <a:rPr lang="en-US" sz="2400" dirty="0"/>
              <a:t>UN flag and blue helmet do not guarantee protection</a:t>
            </a:r>
          </a:p>
          <a:p>
            <a:pPr lvl="1"/>
            <a:endParaRPr lang="en-US" dirty="0"/>
          </a:p>
        </p:txBody>
      </p:sp>
    </p:spTree>
    <p:custDataLst>
      <p:tags r:id="rId1"/>
    </p:custDataLst>
    <p:extLst>
      <p:ext uri="{BB962C8B-B14F-4D97-AF65-F5344CB8AC3E}">
        <p14:creationId xmlns:p14="http://schemas.microsoft.com/office/powerpoint/2010/main" val="2694729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42E3E9-1E93-D059-9784-8950339800F1}"/>
              </a:ext>
            </a:extLst>
          </p:cNvPr>
          <p:cNvSpPr>
            <a:spLocks noGrp="1"/>
          </p:cNvSpPr>
          <p:nvPr>
            <p:ph type="title"/>
          </p:nvPr>
        </p:nvSpPr>
        <p:spPr>
          <a:xfrm>
            <a:off x="387331" y="1058177"/>
            <a:ext cx="7396542" cy="960437"/>
          </a:xfrm>
        </p:spPr>
        <p:txBody>
          <a:bodyPr/>
          <a:lstStyle/>
          <a:p>
            <a:r>
              <a:rPr lang="en-US" dirty="0"/>
              <a:t>Adapting </a:t>
            </a:r>
            <a:br>
              <a:rPr lang="en-US" dirty="0"/>
            </a:br>
            <a:r>
              <a:rPr lang="en-US" b="0" dirty="0"/>
              <a:t>New Peacekeeping Environment</a:t>
            </a:r>
            <a:br>
              <a:rPr lang="en-US" dirty="0"/>
            </a:br>
            <a:endParaRPr lang="en-US" dirty="0"/>
          </a:p>
        </p:txBody>
      </p:sp>
      <p:sp>
        <p:nvSpPr>
          <p:cNvPr id="5" name="Slide Number Placeholder 4">
            <a:extLst>
              <a:ext uri="{FF2B5EF4-FFF2-40B4-BE49-F238E27FC236}">
                <a16:creationId xmlns:a16="http://schemas.microsoft.com/office/drawing/2014/main" id="{95439D99-2FA5-4BFA-BE1F-D3CC339FD59D}"/>
              </a:ext>
            </a:extLst>
          </p:cNvPr>
          <p:cNvSpPr>
            <a:spLocks noGrp="1"/>
          </p:cNvSpPr>
          <p:nvPr>
            <p:ph type="sldNum" sz="quarter" idx="12"/>
          </p:nvPr>
        </p:nvSpPr>
        <p:spPr/>
        <p:txBody>
          <a:bodyPr/>
          <a:lstStyle/>
          <a:p>
            <a:fld id="{0707C9F3-372D-6844-BB8E-1E17932B237F}" type="slidenum">
              <a:rPr lang="en-US" smtClean="0"/>
              <a:pPr/>
              <a:t>10</a:t>
            </a:fld>
            <a:endParaRPr lang="en-US"/>
          </a:p>
        </p:txBody>
      </p:sp>
      <p:sp>
        <p:nvSpPr>
          <p:cNvPr id="2" name="Content Placeholder 1">
            <a:extLst>
              <a:ext uri="{FF2B5EF4-FFF2-40B4-BE49-F238E27FC236}">
                <a16:creationId xmlns:a16="http://schemas.microsoft.com/office/drawing/2014/main" id="{0CAC763F-64AA-48D8-A67D-FFCFEBB6F1E2}"/>
              </a:ext>
            </a:extLst>
          </p:cNvPr>
          <p:cNvSpPr>
            <a:spLocks noGrp="1"/>
          </p:cNvSpPr>
          <p:nvPr>
            <p:ph sz="quarter" idx="13"/>
          </p:nvPr>
        </p:nvSpPr>
        <p:spPr/>
        <p:txBody>
          <a:bodyPr/>
          <a:lstStyle/>
          <a:p>
            <a:r>
              <a:rPr lang="en-US" dirty="0"/>
              <a:t>Strengthen leadership at all levels </a:t>
            </a:r>
          </a:p>
          <a:p>
            <a:r>
              <a:rPr lang="en-US" dirty="0"/>
              <a:t>Promote initiative, commitment, and determination to adapt</a:t>
            </a:r>
          </a:p>
          <a:p>
            <a:r>
              <a:rPr lang="en-US" dirty="0"/>
              <a:t>Base operational behavior on a risk assessment specific to the situation</a:t>
            </a:r>
          </a:p>
          <a:p>
            <a:pPr lvl="1"/>
            <a:endParaRPr lang="en-US" dirty="0"/>
          </a:p>
          <a:p>
            <a:endParaRPr lang="en-US" dirty="0"/>
          </a:p>
        </p:txBody>
      </p:sp>
      <p:pic>
        <p:nvPicPr>
          <p:cNvPr id="10" name="Picture Placeholder 9" descr="A person wearing a hat&#10;&#10;Description generated with very high confidence">
            <a:extLst>
              <a:ext uri="{FF2B5EF4-FFF2-40B4-BE49-F238E27FC236}">
                <a16:creationId xmlns:a16="http://schemas.microsoft.com/office/drawing/2014/main" id="{132A85FB-F941-475A-BB10-4BD4F29ACF27}"/>
              </a:ext>
            </a:extLst>
          </p:cNvPr>
          <p:cNvPicPr>
            <a:picLocks noGrp="1" noChangeAspect="1"/>
          </p:cNvPicPr>
          <p:nvPr>
            <p:ph type="pic" sz="quarter" idx="4294967295"/>
          </p:nvPr>
        </p:nvPicPr>
        <p:blipFill rotWithShape="1">
          <a:blip r:embed="rId4" cstate="print">
            <a:extLst>
              <a:ext uri="{28A0092B-C50C-407E-A947-70E740481C1C}">
                <a14:useLocalDpi xmlns:a14="http://schemas.microsoft.com/office/drawing/2010/main"/>
              </a:ext>
            </a:extLst>
          </a:blip>
          <a:srcRect l="6133" r="6133"/>
          <a:stretch/>
        </p:blipFill>
        <p:spPr>
          <a:xfrm>
            <a:off x="5534025" y="1046163"/>
            <a:ext cx="3609975" cy="5422900"/>
          </a:xfrm>
        </p:spPr>
      </p:pic>
    </p:spTree>
    <p:custDataLst>
      <p:tags r:id="rId1"/>
    </p:custDataLst>
    <p:extLst>
      <p:ext uri="{BB962C8B-B14F-4D97-AF65-F5344CB8AC3E}">
        <p14:creationId xmlns:p14="http://schemas.microsoft.com/office/powerpoint/2010/main" val="36605915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 man, holding, floor&#10;&#10;Description generated with high confidence">
            <a:extLst>
              <a:ext uri="{FF2B5EF4-FFF2-40B4-BE49-F238E27FC236}">
                <a16:creationId xmlns:a16="http://schemas.microsoft.com/office/drawing/2014/main" id="{C0D93C65-1A37-4301-AA75-4C77853C7FD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86616" y="1918029"/>
            <a:ext cx="2513638" cy="3889019"/>
          </a:xfrm>
          <a:prstGeom prst="rect">
            <a:avLst/>
          </a:prstGeom>
        </p:spPr>
      </p:pic>
      <p:sp>
        <p:nvSpPr>
          <p:cNvPr id="3" name="Title 2">
            <a:extLst>
              <a:ext uri="{FF2B5EF4-FFF2-40B4-BE49-F238E27FC236}">
                <a16:creationId xmlns:a16="http://schemas.microsoft.com/office/drawing/2014/main" id="{682DEEF0-49E4-61D8-87E5-D8DCFE60BBDE}"/>
              </a:ext>
            </a:extLst>
          </p:cNvPr>
          <p:cNvSpPr>
            <a:spLocks noGrp="1"/>
          </p:cNvSpPr>
          <p:nvPr>
            <p:ph type="title"/>
          </p:nvPr>
        </p:nvSpPr>
        <p:spPr>
          <a:xfrm>
            <a:off x="387331" y="939114"/>
            <a:ext cx="7396542" cy="960437"/>
          </a:xfrm>
        </p:spPr>
        <p:txBody>
          <a:bodyPr/>
          <a:lstStyle/>
          <a:p>
            <a:r>
              <a:rPr lang="en-US" dirty="0"/>
              <a:t>Adapting </a:t>
            </a:r>
            <a:br>
              <a:rPr lang="en-US" dirty="0"/>
            </a:br>
            <a:r>
              <a:rPr lang="en-US" b="0" dirty="0"/>
              <a:t>New Peacekeeping Environment</a:t>
            </a:r>
            <a:br>
              <a:rPr lang="en-US" dirty="0"/>
            </a:br>
            <a:endParaRPr lang="en-US" dirty="0"/>
          </a:p>
        </p:txBody>
      </p:sp>
      <p:sp>
        <p:nvSpPr>
          <p:cNvPr id="5" name="Slide Number Placeholder 4">
            <a:extLst>
              <a:ext uri="{FF2B5EF4-FFF2-40B4-BE49-F238E27FC236}">
                <a16:creationId xmlns:a16="http://schemas.microsoft.com/office/drawing/2014/main" id="{95439D99-2FA5-4BFA-BE1F-D3CC339FD59D}"/>
              </a:ext>
            </a:extLst>
          </p:cNvPr>
          <p:cNvSpPr>
            <a:spLocks noGrp="1"/>
          </p:cNvSpPr>
          <p:nvPr>
            <p:ph type="sldNum" sz="quarter" idx="12"/>
          </p:nvPr>
        </p:nvSpPr>
        <p:spPr/>
        <p:txBody>
          <a:bodyPr/>
          <a:lstStyle/>
          <a:p>
            <a:fld id="{0707C9F3-372D-6844-BB8E-1E17932B237F}" type="slidenum">
              <a:rPr lang="en-US" smtClean="0"/>
              <a:pPr/>
              <a:t>11</a:t>
            </a:fld>
            <a:endParaRPr lang="en-US"/>
          </a:p>
        </p:txBody>
      </p:sp>
      <p:sp>
        <p:nvSpPr>
          <p:cNvPr id="2" name="Content Placeholder 1">
            <a:extLst>
              <a:ext uri="{FF2B5EF4-FFF2-40B4-BE49-F238E27FC236}">
                <a16:creationId xmlns:a16="http://schemas.microsoft.com/office/drawing/2014/main" id="{0CAC763F-64AA-48D8-A67D-FFCFEBB6F1E2}"/>
              </a:ext>
            </a:extLst>
          </p:cNvPr>
          <p:cNvSpPr>
            <a:spLocks noGrp="1"/>
          </p:cNvSpPr>
          <p:nvPr>
            <p:ph sz="quarter" idx="13"/>
          </p:nvPr>
        </p:nvSpPr>
        <p:spPr>
          <a:xfrm>
            <a:off x="553244" y="1981200"/>
            <a:ext cx="5081437" cy="3962400"/>
          </a:xfrm>
        </p:spPr>
        <p:txBody>
          <a:bodyPr/>
          <a:lstStyle/>
          <a:p>
            <a:r>
              <a:rPr lang="en-US" sz="2400" dirty="0"/>
              <a:t>Identify threats</a:t>
            </a:r>
          </a:p>
          <a:p>
            <a:r>
              <a:rPr lang="en-US" sz="2400" dirty="0"/>
              <a:t>Use mandates and directives on the use of force to take action, not to justify inaction</a:t>
            </a:r>
          </a:p>
          <a:p>
            <a:r>
              <a:rPr lang="en-US" sz="2400" dirty="0"/>
              <a:t>Gather and use tactical intelligence</a:t>
            </a:r>
          </a:p>
          <a:p>
            <a:r>
              <a:rPr lang="en-US" sz="2400" dirty="0"/>
              <a:t>Train, train, train</a:t>
            </a:r>
          </a:p>
          <a:p>
            <a:pPr lvl="1"/>
            <a:endParaRPr lang="en-US" dirty="0"/>
          </a:p>
          <a:p>
            <a:endParaRPr lang="en-US" dirty="0"/>
          </a:p>
        </p:txBody>
      </p:sp>
    </p:spTree>
    <p:custDataLst>
      <p:tags r:id="rId1"/>
    </p:custDataLst>
    <p:extLst>
      <p:ext uri="{BB962C8B-B14F-4D97-AF65-F5344CB8AC3E}">
        <p14:creationId xmlns:p14="http://schemas.microsoft.com/office/powerpoint/2010/main" val="41065639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9CAF81-46D8-4B56-B400-E97611D1847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95211" y="1614615"/>
            <a:ext cx="3014263" cy="3774265"/>
          </a:xfrm>
          <a:prstGeom prst="rect">
            <a:avLst/>
          </a:prstGeom>
        </p:spPr>
      </p:pic>
      <p:sp>
        <p:nvSpPr>
          <p:cNvPr id="3" name="Title 2">
            <a:extLst>
              <a:ext uri="{FF2B5EF4-FFF2-40B4-BE49-F238E27FC236}">
                <a16:creationId xmlns:a16="http://schemas.microsoft.com/office/drawing/2014/main" id="{0C50DEA5-A693-0F24-FA85-D852096C0192}"/>
              </a:ext>
            </a:extLst>
          </p:cNvPr>
          <p:cNvSpPr>
            <a:spLocks noGrp="1"/>
          </p:cNvSpPr>
          <p:nvPr>
            <p:ph type="title"/>
          </p:nvPr>
        </p:nvSpPr>
        <p:spPr/>
        <p:txBody>
          <a:bodyPr/>
          <a:lstStyle/>
          <a:p>
            <a:r>
              <a:rPr lang="en-US" dirty="0"/>
              <a:t>Course Logistics</a:t>
            </a:r>
            <a:br>
              <a:rPr lang="en-US" dirty="0"/>
            </a:br>
            <a:endParaRPr lang="en-US" dirty="0"/>
          </a:p>
        </p:txBody>
      </p:sp>
      <p:sp>
        <p:nvSpPr>
          <p:cNvPr id="5" name="Slide Number Placeholder 4">
            <a:extLst>
              <a:ext uri="{FF2B5EF4-FFF2-40B4-BE49-F238E27FC236}">
                <a16:creationId xmlns:a16="http://schemas.microsoft.com/office/drawing/2014/main" id="{7B131374-C50A-4092-BD95-37D8435E1DD9}"/>
              </a:ext>
            </a:extLst>
          </p:cNvPr>
          <p:cNvSpPr>
            <a:spLocks noGrp="1"/>
          </p:cNvSpPr>
          <p:nvPr>
            <p:ph type="sldNum" sz="quarter" idx="12"/>
          </p:nvPr>
        </p:nvSpPr>
        <p:spPr/>
        <p:txBody>
          <a:bodyPr/>
          <a:lstStyle/>
          <a:p>
            <a:pPr>
              <a:lnSpc>
                <a:spcPct val="80000"/>
              </a:lnSpc>
              <a:spcBef>
                <a:spcPct val="0"/>
              </a:spcBef>
            </a:pPr>
            <a:fld id="{0707C9F3-372D-6844-BB8E-1E17932B237F}" type="slidenum">
              <a:rPr lang="en-US" smtClean="0"/>
              <a:pPr>
                <a:lnSpc>
                  <a:spcPct val="80000"/>
                </a:lnSpc>
                <a:spcBef>
                  <a:spcPct val="0"/>
                </a:spcBef>
              </a:pPr>
              <a:t>12</a:t>
            </a:fld>
            <a:endParaRPr lang="en-US"/>
          </a:p>
        </p:txBody>
      </p:sp>
      <p:sp>
        <p:nvSpPr>
          <p:cNvPr id="2" name="Content Placeholder 1">
            <a:extLst>
              <a:ext uri="{FF2B5EF4-FFF2-40B4-BE49-F238E27FC236}">
                <a16:creationId xmlns:a16="http://schemas.microsoft.com/office/drawing/2014/main" id="{517A9A63-25EE-432D-8558-F78BA3092A52}"/>
              </a:ext>
            </a:extLst>
          </p:cNvPr>
          <p:cNvSpPr>
            <a:spLocks noGrp="1"/>
          </p:cNvSpPr>
          <p:nvPr>
            <p:ph sz="quarter" idx="13"/>
          </p:nvPr>
        </p:nvSpPr>
        <p:spPr>
          <a:xfrm>
            <a:off x="3813081" y="1909011"/>
            <a:ext cx="4681632" cy="3734814"/>
          </a:xfrm>
        </p:spPr>
        <p:txBody>
          <a:bodyPr/>
          <a:lstStyle/>
          <a:p>
            <a:pPr lvl="1"/>
            <a:r>
              <a:rPr lang="en-US" dirty="0"/>
              <a:t>Daily schedule</a:t>
            </a:r>
          </a:p>
          <a:p>
            <a:pPr lvl="1"/>
            <a:r>
              <a:rPr lang="en-US" dirty="0"/>
              <a:t>Breaks and lunch</a:t>
            </a:r>
          </a:p>
          <a:p>
            <a:pPr lvl="1"/>
            <a:r>
              <a:rPr lang="en-US" dirty="0"/>
              <a:t>Course ground rules</a:t>
            </a:r>
          </a:p>
        </p:txBody>
      </p:sp>
    </p:spTree>
    <p:custDataLst>
      <p:tags r:id="rId1"/>
    </p:custDataLst>
    <p:extLst>
      <p:ext uri="{BB962C8B-B14F-4D97-AF65-F5344CB8AC3E}">
        <p14:creationId xmlns:p14="http://schemas.microsoft.com/office/powerpoint/2010/main" val="10717060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9E56C7C-34D7-4E68-A43B-776D31A7A614}"/>
              </a:ext>
            </a:extLst>
          </p:cNvPr>
          <p:cNvSpPr>
            <a:spLocks noGrp="1"/>
          </p:cNvSpPr>
          <p:nvPr>
            <p:ph type="sldNum" sz="quarter" idx="12"/>
          </p:nvPr>
        </p:nvSpPr>
        <p:spPr/>
        <p:txBody>
          <a:bodyPr/>
          <a:lstStyle/>
          <a:p>
            <a:fld id="{0707C9F3-372D-6844-BB8E-1E17932B237F}" type="slidenum">
              <a:rPr lang="en-US" smtClean="0"/>
              <a:pPr/>
              <a:t>13</a:t>
            </a:fld>
            <a:endParaRPr lang="en-US"/>
          </a:p>
        </p:txBody>
      </p:sp>
      <p:sp>
        <p:nvSpPr>
          <p:cNvPr id="14" name="Content Placeholder 13">
            <a:extLst>
              <a:ext uri="{FF2B5EF4-FFF2-40B4-BE49-F238E27FC236}">
                <a16:creationId xmlns:a16="http://schemas.microsoft.com/office/drawing/2014/main" id="{9713CDEE-DFA3-4523-F932-C6886D527589}"/>
              </a:ext>
            </a:extLst>
          </p:cNvPr>
          <p:cNvSpPr>
            <a:spLocks noGrp="1"/>
          </p:cNvSpPr>
          <p:nvPr>
            <p:ph sz="quarter" idx="13"/>
          </p:nvPr>
        </p:nvSpPr>
        <p:spPr/>
        <p:txBody>
          <a:bodyPr/>
          <a:lstStyle/>
          <a:p>
            <a:r>
              <a:rPr lang="en-US" dirty="0"/>
              <a:t>Complete the assessments as directed.</a:t>
            </a:r>
          </a:p>
          <a:p>
            <a:pPr marL="0" indent="0">
              <a:buNone/>
            </a:pPr>
            <a:endParaRPr lang="en-US" dirty="0"/>
          </a:p>
        </p:txBody>
      </p:sp>
      <p:sp>
        <p:nvSpPr>
          <p:cNvPr id="21" name="Content Placeholder 20">
            <a:extLst>
              <a:ext uri="{FF2B5EF4-FFF2-40B4-BE49-F238E27FC236}">
                <a16:creationId xmlns:a16="http://schemas.microsoft.com/office/drawing/2014/main" id="{7430066C-0158-81C0-45AE-7CAEC57D7DF9}"/>
              </a:ext>
            </a:extLst>
          </p:cNvPr>
          <p:cNvSpPr>
            <a:spLocks noGrp="1"/>
          </p:cNvSpPr>
          <p:nvPr>
            <p:ph sz="quarter" idx="14"/>
          </p:nvPr>
        </p:nvSpPr>
        <p:spPr/>
        <p:txBody>
          <a:bodyPr/>
          <a:lstStyle/>
          <a:p>
            <a:r>
              <a:rPr lang="en-US" dirty="0"/>
              <a:t>1.1</a:t>
            </a:r>
          </a:p>
        </p:txBody>
      </p:sp>
      <p:sp>
        <p:nvSpPr>
          <p:cNvPr id="6" name="Text Placeholder 5">
            <a:extLst>
              <a:ext uri="{FF2B5EF4-FFF2-40B4-BE49-F238E27FC236}">
                <a16:creationId xmlns:a16="http://schemas.microsoft.com/office/drawing/2014/main" id="{E5E8156E-05FD-FE57-3369-8D3A9EA16BCC}"/>
              </a:ext>
            </a:extLst>
          </p:cNvPr>
          <p:cNvSpPr>
            <a:spLocks noGrp="1"/>
          </p:cNvSpPr>
          <p:nvPr>
            <p:ph type="body" sz="quarter" idx="17"/>
          </p:nvPr>
        </p:nvSpPr>
        <p:spPr/>
        <p:txBody>
          <a:bodyPr/>
          <a:lstStyle/>
          <a:p>
            <a:r>
              <a:rPr lang="en-US" dirty="0"/>
              <a:t>Pre-Course Assessments</a:t>
            </a:r>
          </a:p>
        </p:txBody>
      </p:sp>
      <p:sp>
        <p:nvSpPr>
          <p:cNvPr id="8" name="Content Placeholder 7">
            <a:extLst>
              <a:ext uri="{FF2B5EF4-FFF2-40B4-BE49-F238E27FC236}">
                <a16:creationId xmlns:a16="http://schemas.microsoft.com/office/drawing/2014/main" id="{CE742943-0ACF-4B1A-331D-C66B24B27E20}"/>
              </a:ext>
            </a:extLst>
          </p:cNvPr>
          <p:cNvSpPr>
            <a:spLocks noGrp="1"/>
          </p:cNvSpPr>
          <p:nvPr>
            <p:ph sz="quarter" idx="18"/>
          </p:nvPr>
        </p:nvSpPr>
        <p:spPr/>
        <p:txBody>
          <a:bodyPr/>
          <a:lstStyle/>
          <a:p>
            <a:r>
              <a:rPr lang="en-US" dirty="0"/>
              <a:t>Pre-Course Knowledge Assessment</a:t>
            </a:r>
          </a:p>
          <a:p>
            <a:r>
              <a:rPr lang="en-US" dirty="0"/>
              <a:t>Readiness Self-Evaluation</a:t>
            </a:r>
          </a:p>
          <a:p>
            <a:r>
              <a:rPr lang="en-US" dirty="0"/>
              <a:t>Pre-Course Scenario Assessment </a:t>
            </a:r>
            <a:r>
              <a:rPr lang="en-US" i="1" dirty="0"/>
              <a:t>(following slide)</a:t>
            </a:r>
          </a:p>
        </p:txBody>
      </p:sp>
      <p:sp>
        <p:nvSpPr>
          <p:cNvPr id="22" name="Text Placeholder 21">
            <a:extLst>
              <a:ext uri="{FF2B5EF4-FFF2-40B4-BE49-F238E27FC236}">
                <a16:creationId xmlns:a16="http://schemas.microsoft.com/office/drawing/2014/main" id="{566584DA-AF1C-BFB6-F919-5D73F3DF526E}"/>
              </a:ext>
            </a:extLst>
          </p:cNvPr>
          <p:cNvSpPr>
            <a:spLocks noGrp="1"/>
          </p:cNvSpPr>
          <p:nvPr>
            <p:ph type="body" sz="quarter" idx="19"/>
          </p:nvPr>
        </p:nvSpPr>
        <p:spPr>
          <a:xfrm>
            <a:off x="649415" y="2695073"/>
            <a:ext cx="5560814" cy="1387255"/>
          </a:xfrm>
        </p:spPr>
        <p:txBody>
          <a:bodyPr/>
          <a:lstStyle/>
          <a:p>
            <a:pPr algn="ctr"/>
            <a:r>
              <a:rPr lang="en-US" sz="2000" i="1" dirty="0"/>
              <a:t>Pre-course assessment scores are used as a baseline for comparison to post-course assessments. This helps assess course effectiveness.</a:t>
            </a:r>
          </a:p>
          <a:p>
            <a:pPr algn="ctr"/>
            <a:endParaRPr lang="en-US" dirty="0"/>
          </a:p>
        </p:txBody>
      </p:sp>
      <p:sp>
        <p:nvSpPr>
          <p:cNvPr id="11" name="Text Placeholder 10">
            <a:extLst>
              <a:ext uri="{FF2B5EF4-FFF2-40B4-BE49-F238E27FC236}">
                <a16:creationId xmlns:a16="http://schemas.microsoft.com/office/drawing/2014/main" id="{2D68AB7A-C16B-2443-DA74-4B8EB496BC2F}"/>
              </a:ext>
            </a:extLst>
          </p:cNvPr>
          <p:cNvSpPr>
            <a:spLocks noGrp="1"/>
          </p:cNvSpPr>
          <p:nvPr>
            <p:ph type="body" sz="quarter" idx="20"/>
          </p:nvPr>
        </p:nvSpPr>
        <p:spPr>
          <a:xfrm>
            <a:off x="1249803" y="5044055"/>
            <a:ext cx="5072063" cy="317525"/>
          </a:xfrm>
        </p:spPr>
        <p:txBody>
          <a:bodyPr/>
          <a:lstStyle/>
          <a:p>
            <a:r>
              <a:rPr lang="en-US" b="1" dirty="0">
                <a:solidFill>
                  <a:srgbClr val="002060"/>
                </a:solidFill>
              </a:rPr>
              <a:t>Total</a:t>
            </a:r>
            <a:r>
              <a:rPr lang="en-US" dirty="0">
                <a:solidFill>
                  <a:srgbClr val="002060"/>
                </a:solidFill>
              </a:rPr>
              <a:t>: 1 Hour</a:t>
            </a:r>
          </a:p>
        </p:txBody>
      </p:sp>
      <p:sp>
        <p:nvSpPr>
          <p:cNvPr id="12" name="Text Placeholder 11">
            <a:extLst>
              <a:ext uri="{FF2B5EF4-FFF2-40B4-BE49-F238E27FC236}">
                <a16:creationId xmlns:a16="http://schemas.microsoft.com/office/drawing/2014/main" id="{C407AEE5-4ECE-7DC0-8744-1B2D760869B8}"/>
              </a:ext>
            </a:extLst>
          </p:cNvPr>
          <p:cNvSpPr>
            <a:spLocks noGrp="1"/>
          </p:cNvSpPr>
          <p:nvPr>
            <p:ph type="body" sz="quarter" idx="21"/>
          </p:nvPr>
        </p:nvSpPr>
        <p:spPr>
          <a:xfrm>
            <a:off x="1258323" y="5384466"/>
            <a:ext cx="5072063" cy="769178"/>
          </a:xfrm>
        </p:spPr>
        <p:txBody>
          <a:bodyPr/>
          <a:lstStyle/>
          <a:p>
            <a:r>
              <a:rPr lang="en-US" dirty="0"/>
              <a:t>Pre-Course Knowledge = 20 minutes</a:t>
            </a:r>
          </a:p>
          <a:p>
            <a:r>
              <a:rPr lang="en-US" dirty="0"/>
              <a:t>Readiness = 10 minutes</a:t>
            </a:r>
          </a:p>
          <a:p>
            <a:r>
              <a:rPr lang="en-US" dirty="0"/>
              <a:t>Scenario = 30 minutes</a:t>
            </a:r>
          </a:p>
        </p:txBody>
      </p:sp>
    </p:spTree>
    <p:custDataLst>
      <p:tags r:id="rId1"/>
    </p:custDataLst>
    <p:extLst>
      <p:ext uri="{BB962C8B-B14F-4D97-AF65-F5344CB8AC3E}">
        <p14:creationId xmlns:p14="http://schemas.microsoft.com/office/powerpoint/2010/main" val="10735524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6C93B-BA17-6373-D40F-42E2FEFD0BEC}"/>
              </a:ext>
            </a:extLst>
          </p:cNvPr>
          <p:cNvSpPr>
            <a:spLocks noGrp="1"/>
          </p:cNvSpPr>
          <p:nvPr>
            <p:ph type="title"/>
          </p:nvPr>
        </p:nvSpPr>
        <p:spPr/>
        <p:txBody>
          <a:bodyPr/>
          <a:lstStyle/>
          <a:p>
            <a:r>
              <a:rPr lang="en-US" dirty="0"/>
              <a:t>Pre-Course Scenario Assessment</a:t>
            </a:r>
          </a:p>
        </p:txBody>
      </p:sp>
      <p:sp>
        <p:nvSpPr>
          <p:cNvPr id="3" name="Slide Number Placeholder 2">
            <a:extLst>
              <a:ext uri="{FF2B5EF4-FFF2-40B4-BE49-F238E27FC236}">
                <a16:creationId xmlns:a16="http://schemas.microsoft.com/office/drawing/2014/main" id="{59B24D25-33AE-41FC-C7B0-9B5D05E64D9E}"/>
              </a:ext>
            </a:extLst>
          </p:cNvPr>
          <p:cNvSpPr>
            <a:spLocks noGrp="1"/>
          </p:cNvSpPr>
          <p:nvPr>
            <p:ph type="sldNum" sz="quarter" idx="12"/>
          </p:nvPr>
        </p:nvSpPr>
        <p:spPr/>
        <p:txBody>
          <a:bodyPr/>
          <a:lstStyle/>
          <a:p>
            <a:fld id="{97261161-F363-4909-B3BA-F2D719A844EB}" type="slidenum">
              <a:rPr lang="en-US" smtClean="0"/>
              <a:pPr/>
              <a:t>14</a:t>
            </a:fld>
            <a:endParaRPr lang="en-US" dirty="0"/>
          </a:p>
        </p:txBody>
      </p:sp>
      <p:sp>
        <p:nvSpPr>
          <p:cNvPr id="4" name="Content Placeholder 3">
            <a:extLst>
              <a:ext uri="{FF2B5EF4-FFF2-40B4-BE49-F238E27FC236}">
                <a16:creationId xmlns:a16="http://schemas.microsoft.com/office/drawing/2014/main" id="{815C0E6A-E92E-6D10-A73E-656565F08B57}"/>
              </a:ext>
            </a:extLst>
          </p:cNvPr>
          <p:cNvSpPr>
            <a:spLocks noGrp="1"/>
          </p:cNvSpPr>
          <p:nvPr>
            <p:ph sz="quarter" idx="13"/>
          </p:nvPr>
        </p:nvSpPr>
        <p:spPr>
          <a:xfrm>
            <a:off x="457200" y="1212678"/>
            <a:ext cx="8037513" cy="4320619"/>
          </a:xfrm>
        </p:spPr>
        <p:txBody>
          <a:bodyPr/>
          <a:lstStyle/>
          <a:p>
            <a:r>
              <a:rPr lang="en-CA" sz="2000" dirty="0"/>
              <a:t>You are the commander of FPU 1 in Galasi. You receive a call from the mission's FPU coordination asking you to immediately deploy a platoon to deal with a spontaneous demonstration.</a:t>
            </a:r>
            <a:endParaRPr lang="en-US" sz="2000" dirty="0"/>
          </a:p>
          <a:p>
            <a:pPr lvl="1"/>
            <a:r>
              <a:rPr lang="en-CA" sz="1800" b="1" i="1" dirty="0">
                <a:solidFill>
                  <a:srgbClr val="5B92E5"/>
                </a:solidFill>
              </a:rPr>
              <a:t>What are your first decisions?</a:t>
            </a:r>
            <a:endParaRPr lang="en-US" sz="1800" b="1" i="1" dirty="0">
              <a:solidFill>
                <a:srgbClr val="5B92E5"/>
              </a:solidFill>
            </a:endParaRPr>
          </a:p>
          <a:p>
            <a:r>
              <a:rPr lang="en-CA" sz="2000" dirty="0"/>
              <a:t>Once you arrive at the scene, one of the FPU elements decides on his own to use tear gas against the crowd, feeling in danger. </a:t>
            </a:r>
            <a:endParaRPr lang="en-US" sz="2000" dirty="0"/>
          </a:p>
          <a:p>
            <a:pPr lvl="1"/>
            <a:r>
              <a:rPr lang="en-CA" sz="1800" b="1" i="1" dirty="0">
                <a:solidFill>
                  <a:srgbClr val="5B92E5"/>
                </a:solidFill>
              </a:rPr>
              <a:t>What action do you take immediately? Back at the camp?</a:t>
            </a:r>
            <a:endParaRPr lang="en-US" sz="1800" b="1" i="1" dirty="0">
              <a:solidFill>
                <a:srgbClr val="5B92E5"/>
              </a:solidFill>
            </a:endParaRPr>
          </a:p>
          <a:p>
            <a:r>
              <a:rPr lang="en-CA" sz="2000" dirty="0"/>
              <a:t>The local police violently assault the calm crowd. You learn from the mission that this is not the first time and that they are used to doing this at every demonstration, and that they violate the rights of the people most of the time. Some demonstrators are injured and bleeding. </a:t>
            </a:r>
          </a:p>
          <a:p>
            <a:pPr lvl="1"/>
            <a:r>
              <a:rPr lang="en-CA" sz="1800" b="1" i="1" dirty="0">
                <a:solidFill>
                  <a:srgbClr val="5B92E5"/>
                </a:solidFill>
              </a:rPr>
              <a:t>What </a:t>
            </a:r>
            <a:r>
              <a:rPr lang="en-US" sz="1800" b="1" i="1" dirty="0">
                <a:solidFill>
                  <a:srgbClr val="5B92E5"/>
                </a:solidFill>
              </a:rPr>
              <a:t>do you do?</a:t>
            </a:r>
          </a:p>
          <a:p>
            <a:endParaRPr lang="en-US" sz="2000" dirty="0"/>
          </a:p>
          <a:p>
            <a:endParaRPr lang="en-US" dirty="0"/>
          </a:p>
        </p:txBody>
      </p:sp>
    </p:spTree>
    <p:extLst>
      <p:ext uri="{BB962C8B-B14F-4D97-AF65-F5344CB8AC3E}">
        <p14:creationId xmlns:p14="http://schemas.microsoft.com/office/powerpoint/2010/main" val="12574999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42C5-5EEA-A3D7-D3CB-981AFDE50836}"/>
              </a:ext>
            </a:extLst>
          </p:cNvPr>
          <p:cNvSpPr>
            <a:spLocks noGrp="1"/>
          </p:cNvSpPr>
          <p:nvPr>
            <p:ph type="title"/>
          </p:nvPr>
        </p:nvSpPr>
        <p:spPr/>
        <p:txBody>
          <a:bodyPr/>
          <a:lstStyle/>
          <a:p>
            <a:pPr algn="ctr"/>
            <a:r>
              <a:rPr lang="en-US" dirty="0"/>
              <a:t>Questions</a:t>
            </a:r>
          </a:p>
        </p:txBody>
      </p:sp>
      <p:sp>
        <p:nvSpPr>
          <p:cNvPr id="4" name="Slide Number Placeholder 3"/>
          <p:cNvSpPr>
            <a:spLocks noGrp="1"/>
          </p:cNvSpPr>
          <p:nvPr>
            <p:ph type="sldNum" sz="quarter" idx="12"/>
          </p:nvPr>
        </p:nvSpPr>
        <p:spPr/>
        <p:txBody>
          <a:bodyPr/>
          <a:lstStyle/>
          <a:p>
            <a:fld id="{0707C9F3-372D-6844-BB8E-1E17932B237F}" type="slidenum">
              <a:rPr lang="en-US" smtClean="0"/>
              <a:pPr/>
              <a:t>15</a:t>
            </a:fld>
            <a:endParaRPr lang="en-US"/>
          </a:p>
        </p:txBody>
      </p:sp>
      <p:sp>
        <p:nvSpPr>
          <p:cNvPr id="3" name="Content Placeholder 2"/>
          <p:cNvSpPr>
            <a:spLocks noGrp="1"/>
          </p:cNvSpPr>
          <p:nvPr>
            <p:ph sz="quarter" idx="13"/>
          </p:nvPr>
        </p:nvSpPr>
        <p:spPr/>
        <p:txBody>
          <a:bodyPr/>
          <a:lstStyle/>
          <a:p>
            <a:pPr marL="0" indent="0" algn="ctr">
              <a:buNone/>
            </a:pPr>
            <a:endParaRPr lang="en-US" dirty="0"/>
          </a:p>
          <a:p>
            <a:pPr marL="0" indent="0" algn="ctr">
              <a:buNone/>
            </a:pPr>
            <a:endParaRPr lang="en-US" dirty="0"/>
          </a:p>
          <a:p>
            <a:pPr marL="0" indent="0" algn="ctr">
              <a:buNone/>
            </a:pPr>
            <a:r>
              <a:rPr lang="en-US" i="1" dirty="0"/>
              <a:t>Any questions or observations?</a:t>
            </a:r>
          </a:p>
        </p:txBody>
      </p:sp>
    </p:spTree>
    <p:custDataLst>
      <p:tags r:id="rId1"/>
    </p:custDataLst>
    <p:extLst>
      <p:ext uri="{BB962C8B-B14F-4D97-AF65-F5344CB8AC3E}">
        <p14:creationId xmlns:p14="http://schemas.microsoft.com/office/powerpoint/2010/main" val="82184748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6D174-4EFA-E01D-C208-598C78E369EF}"/>
              </a:ext>
            </a:extLst>
          </p:cNvPr>
          <p:cNvSpPr>
            <a:spLocks noGrp="1"/>
          </p:cNvSpPr>
          <p:nvPr>
            <p:ph type="title"/>
          </p:nvPr>
        </p:nvSpPr>
        <p:spPr/>
        <p:txBody>
          <a:bodyPr/>
          <a:lstStyle/>
          <a:p>
            <a:r>
              <a:rPr lang="en-US" dirty="0"/>
              <a:t>Aim</a:t>
            </a:r>
          </a:p>
        </p:txBody>
      </p:sp>
      <p:sp>
        <p:nvSpPr>
          <p:cNvPr id="3" name="Content Placeholder 2">
            <a:extLst>
              <a:ext uri="{FF2B5EF4-FFF2-40B4-BE49-F238E27FC236}">
                <a16:creationId xmlns:a16="http://schemas.microsoft.com/office/drawing/2014/main" id="{58A4FDC7-D25F-4A65-2091-73E076F49F8F}"/>
              </a:ext>
            </a:extLst>
          </p:cNvPr>
          <p:cNvSpPr>
            <a:spLocks noGrp="1"/>
          </p:cNvSpPr>
          <p:nvPr>
            <p:ph idx="1"/>
          </p:nvPr>
        </p:nvSpPr>
        <p:spPr/>
        <p:txBody>
          <a:bodyPr/>
          <a:lstStyle/>
          <a:p>
            <a:r>
              <a:rPr lang="en-US" dirty="0"/>
              <a:t>The aim of this lesson is to introduce participants, facilitators, and the course materials.</a:t>
            </a:r>
          </a:p>
        </p:txBody>
      </p:sp>
      <p:sp>
        <p:nvSpPr>
          <p:cNvPr id="4" name="Slide Number Placeholder 3">
            <a:extLst>
              <a:ext uri="{FF2B5EF4-FFF2-40B4-BE49-F238E27FC236}">
                <a16:creationId xmlns:a16="http://schemas.microsoft.com/office/drawing/2014/main" id="{CF5979C6-01B1-2BA2-344D-36CAE6372985}"/>
              </a:ext>
            </a:extLst>
          </p:cNvPr>
          <p:cNvSpPr>
            <a:spLocks noGrp="1"/>
          </p:cNvSpPr>
          <p:nvPr>
            <p:ph type="sldNum" sz="quarter" idx="12"/>
          </p:nvPr>
        </p:nvSpPr>
        <p:spPr>
          <a:xfrm>
            <a:off x="7783873" y="6391175"/>
            <a:ext cx="1141343" cy="365125"/>
          </a:xfrm>
        </p:spPr>
        <p:txBody>
          <a:bodyPr/>
          <a:lstStyle/>
          <a:p>
            <a:pPr defTabSz="914400">
              <a:defRPr/>
            </a:pPr>
            <a:fld id="{97261161-F363-4909-B3BA-F2D719A844EB}" type="slidenum">
              <a:rPr lang="en-US" smtClean="0">
                <a:solidFill>
                  <a:prstClr val="black">
                    <a:tint val="75000"/>
                  </a:prstClr>
                </a:solidFill>
              </a:rPr>
              <a:pPr defTabSz="914400">
                <a:defRPr/>
              </a:pPr>
              <a:t>1</a:t>
            </a:fld>
            <a:endParaRPr lang="en-US" dirty="0">
              <a:solidFill>
                <a:prstClr val="black">
                  <a:tint val="75000"/>
                </a:prstClr>
              </a:solidFill>
            </a:endParaRPr>
          </a:p>
        </p:txBody>
      </p:sp>
    </p:spTree>
    <p:extLst>
      <p:ext uri="{BB962C8B-B14F-4D97-AF65-F5344CB8AC3E}">
        <p14:creationId xmlns:p14="http://schemas.microsoft.com/office/powerpoint/2010/main" val="1022888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2FA10-B747-5B91-C587-B51083CFA699}"/>
              </a:ext>
            </a:extLst>
          </p:cNvPr>
          <p:cNvSpPr>
            <a:spLocks noGrp="1"/>
          </p:cNvSpPr>
          <p:nvPr>
            <p:ph type="title"/>
          </p:nvPr>
        </p:nvSpPr>
        <p:spPr/>
        <p:txBody>
          <a:bodyPr/>
          <a:lstStyle/>
          <a:p>
            <a:r>
              <a:rPr lang="en-US" dirty="0"/>
              <a:t>Relevance</a:t>
            </a:r>
          </a:p>
        </p:txBody>
      </p:sp>
      <p:sp>
        <p:nvSpPr>
          <p:cNvPr id="3" name="Content Placeholder 2">
            <a:extLst>
              <a:ext uri="{FF2B5EF4-FFF2-40B4-BE49-F238E27FC236}">
                <a16:creationId xmlns:a16="http://schemas.microsoft.com/office/drawing/2014/main" id="{438EA2D9-359B-5FA9-FE8B-BCA8997A9569}"/>
              </a:ext>
            </a:extLst>
          </p:cNvPr>
          <p:cNvSpPr>
            <a:spLocks noGrp="1"/>
          </p:cNvSpPr>
          <p:nvPr>
            <p:ph idx="1"/>
          </p:nvPr>
        </p:nvSpPr>
        <p:spPr/>
        <p:txBody>
          <a:bodyPr/>
          <a:lstStyle/>
          <a:p>
            <a:r>
              <a:rPr lang="en-US" dirty="0"/>
              <a:t>As participants in this course, you have a responsibility to actively participate in all discussions, presentations and activities.</a:t>
            </a:r>
          </a:p>
          <a:p>
            <a:endParaRPr lang="en-US" dirty="0"/>
          </a:p>
          <a:p>
            <a:r>
              <a:rPr lang="en-US" dirty="0"/>
              <a:t>Familiarization with course materials and logistics will support your participation.</a:t>
            </a:r>
          </a:p>
        </p:txBody>
      </p:sp>
      <p:sp>
        <p:nvSpPr>
          <p:cNvPr id="4" name="Slide Number Placeholder 3">
            <a:extLst>
              <a:ext uri="{FF2B5EF4-FFF2-40B4-BE49-F238E27FC236}">
                <a16:creationId xmlns:a16="http://schemas.microsoft.com/office/drawing/2014/main" id="{44B582AA-A536-58BA-8894-17BC629A1932}"/>
              </a:ext>
            </a:extLst>
          </p:cNvPr>
          <p:cNvSpPr>
            <a:spLocks noGrp="1"/>
          </p:cNvSpPr>
          <p:nvPr>
            <p:ph type="sldNum" sz="quarter" idx="12"/>
          </p:nvPr>
        </p:nvSpPr>
        <p:spPr/>
        <p:txBody>
          <a:bodyPr/>
          <a:lstStyle/>
          <a:p>
            <a:pPr defTabSz="914400">
              <a:defRPr/>
            </a:pPr>
            <a:fld id="{97261161-F363-4909-B3BA-F2D719A844EB}" type="slidenum">
              <a:rPr lang="en-US" smtClean="0">
                <a:solidFill>
                  <a:prstClr val="black">
                    <a:tint val="75000"/>
                  </a:prstClr>
                </a:solidFill>
              </a:rPr>
              <a:pPr defTabSz="914400">
                <a:defRPr/>
              </a:pPr>
              <a:t>2</a:t>
            </a:fld>
            <a:endParaRPr lang="en-US" dirty="0">
              <a:solidFill>
                <a:prstClr val="black">
                  <a:tint val="75000"/>
                </a:prstClr>
              </a:solidFill>
            </a:endParaRPr>
          </a:p>
        </p:txBody>
      </p:sp>
    </p:spTree>
    <p:extLst>
      <p:ext uri="{BB962C8B-B14F-4D97-AF65-F5344CB8AC3E}">
        <p14:creationId xmlns:p14="http://schemas.microsoft.com/office/powerpoint/2010/main" val="2674058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1E426-2488-A2C5-83E1-832102307FA2}"/>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3018407F-6830-1584-61CC-A200D85ACA3C}"/>
              </a:ext>
            </a:extLst>
          </p:cNvPr>
          <p:cNvSpPr>
            <a:spLocks noGrp="1"/>
          </p:cNvSpPr>
          <p:nvPr>
            <p:ph idx="1"/>
          </p:nvPr>
        </p:nvSpPr>
        <p:spPr/>
        <p:txBody>
          <a:bodyPr/>
          <a:lstStyle/>
          <a:p>
            <a:pPr marL="0" indent="0" algn="ctr">
              <a:buNone/>
            </a:pPr>
            <a:r>
              <a:rPr lang="en-US" dirty="0"/>
              <a:t>At the end of this lesson, you will be able to describe the course purpose and logistics</a:t>
            </a:r>
          </a:p>
        </p:txBody>
      </p:sp>
      <p:sp>
        <p:nvSpPr>
          <p:cNvPr id="4" name="Slide Number Placeholder 3">
            <a:extLst>
              <a:ext uri="{FF2B5EF4-FFF2-40B4-BE49-F238E27FC236}">
                <a16:creationId xmlns:a16="http://schemas.microsoft.com/office/drawing/2014/main" id="{D10AE80B-21F5-D156-4583-2469A4A89E2F}"/>
              </a:ext>
            </a:extLst>
          </p:cNvPr>
          <p:cNvSpPr>
            <a:spLocks noGrp="1"/>
          </p:cNvSpPr>
          <p:nvPr>
            <p:ph type="sldNum" sz="quarter" idx="12"/>
          </p:nvPr>
        </p:nvSpPr>
        <p:spPr/>
        <p:txBody>
          <a:bodyPr/>
          <a:lstStyle/>
          <a:p>
            <a:pPr defTabSz="914400">
              <a:defRPr/>
            </a:pPr>
            <a:fld id="{97261161-F363-4909-B3BA-F2D719A844EB}" type="slidenum">
              <a:rPr lang="en-US" smtClean="0">
                <a:solidFill>
                  <a:prstClr val="black">
                    <a:tint val="75000"/>
                  </a:prstClr>
                </a:solidFill>
              </a:rPr>
              <a:pPr defTabSz="914400">
                <a:defRPr/>
              </a:pPr>
              <a:t>3</a:t>
            </a:fld>
            <a:endParaRPr lang="en-US" dirty="0">
              <a:solidFill>
                <a:prstClr val="black">
                  <a:tint val="75000"/>
                </a:prstClr>
              </a:solidFill>
            </a:endParaRPr>
          </a:p>
        </p:txBody>
      </p:sp>
    </p:spTree>
    <p:extLst>
      <p:ext uri="{BB962C8B-B14F-4D97-AF65-F5344CB8AC3E}">
        <p14:creationId xmlns:p14="http://schemas.microsoft.com/office/powerpoint/2010/main" val="17206911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FF71-0926-B521-3F3F-2EE7A235B6C3}"/>
              </a:ext>
            </a:extLst>
          </p:cNvPr>
          <p:cNvSpPr>
            <a:spLocks noGrp="1"/>
          </p:cNvSpPr>
          <p:nvPr>
            <p:ph type="title"/>
          </p:nvPr>
        </p:nvSpPr>
        <p:spPr/>
        <p:txBody>
          <a:bodyPr/>
          <a:lstStyle/>
          <a:p>
            <a:r>
              <a:rPr lang="en-US" dirty="0"/>
              <a:t>Lesson Overview</a:t>
            </a:r>
          </a:p>
        </p:txBody>
      </p:sp>
      <p:sp>
        <p:nvSpPr>
          <p:cNvPr id="3" name="Content Placeholder 2">
            <a:extLst>
              <a:ext uri="{FF2B5EF4-FFF2-40B4-BE49-F238E27FC236}">
                <a16:creationId xmlns:a16="http://schemas.microsoft.com/office/drawing/2014/main" id="{4BDDCE26-89FA-85ED-2541-4FE85DAFB7DF}"/>
              </a:ext>
            </a:extLst>
          </p:cNvPr>
          <p:cNvSpPr>
            <a:spLocks noGrp="1"/>
          </p:cNvSpPr>
          <p:nvPr>
            <p:ph idx="1"/>
          </p:nvPr>
        </p:nvSpPr>
        <p:spPr/>
        <p:txBody>
          <a:bodyPr/>
          <a:lstStyle/>
          <a:p>
            <a:r>
              <a:rPr lang="en-US" dirty="0"/>
              <a:t>Introductions</a:t>
            </a:r>
          </a:p>
          <a:p>
            <a:r>
              <a:rPr lang="en-US" dirty="0"/>
              <a:t>Course purpose</a:t>
            </a:r>
          </a:p>
          <a:p>
            <a:r>
              <a:rPr lang="en-US" dirty="0"/>
              <a:t>Training Materials and Resources</a:t>
            </a:r>
          </a:p>
          <a:p>
            <a:r>
              <a:rPr lang="en-US" dirty="0"/>
              <a:t>Peacekeeping environment today</a:t>
            </a:r>
          </a:p>
          <a:p>
            <a:r>
              <a:rPr lang="en-US" dirty="0"/>
              <a:t>Course logistics</a:t>
            </a:r>
          </a:p>
          <a:p>
            <a:r>
              <a:rPr lang="en-US" dirty="0"/>
              <a:t>Assessments</a:t>
            </a:r>
          </a:p>
          <a:p>
            <a:endParaRPr lang="en-US" dirty="0"/>
          </a:p>
        </p:txBody>
      </p:sp>
      <p:sp>
        <p:nvSpPr>
          <p:cNvPr id="4" name="Slide Number Placeholder 3">
            <a:extLst>
              <a:ext uri="{FF2B5EF4-FFF2-40B4-BE49-F238E27FC236}">
                <a16:creationId xmlns:a16="http://schemas.microsoft.com/office/drawing/2014/main" id="{CD87D633-FF53-9E03-0CB4-28254043F23A}"/>
              </a:ext>
            </a:extLst>
          </p:cNvPr>
          <p:cNvSpPr>
            <a:spLocks noGrp="1"/>
          </p:cNvSpPr>
          <p:nvPr>
            <p:ph type="sldNum" sz="quarter" idx="12"/>
          </p:nvPr>
        </p:nvSpPr>
        <p:spPr/>
        <p:txBody>
          <a:bodyPr/>
          <a:lstStyle/>
          <a:p>
            <a:pPr defTabSz="914400">
              <a:defRPr/>
            </a:pPr>
            <a:fld id="{97261161-F363-4909-B3BA-F2D719A844EB}" type="slidenum">
              <a:rPr lang="en-US" smtClean="0">
                <a:solidFill>
                  <a:prstClr val="black">
                    <a:tint val="75000"/>
                  </a:prstClr>
                </a:solidFill>
              </a:rPr>
              <a:pPr defTabSz="914400">
                <a:defRPr/>
              </a:pPr>
              <a:t>4</a:t>
            </a:fld>
            <a:endParaRPr lang="en-US" dirty="0">
              <a:solidFill>
                <a:prstClr val="black">
                  <a:tint val="75000"/>
                </a:prstClr>
              </a:solidFill>
            </a:endParaRPr>
          </a:p>
        </p:txBody>
      </p:sp>
    </p:spTree>
    <p:extLst>
      <p:ext uri="{BB962C8B-B14F-4D97-AF65-F5344CB8AC3E}">
        <p14:creationId xmlns:p14="http://schemas.microsoft.com/office/powerpoint/2010/main" val="2086760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23561F-7A00-4D9E-A83D-EF70CB7B708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4251" y="1889890"/>
            <a:ext cx="9129749" cy="4368238"/>
          </a:xfrm>
          <a:prstGeom prst="rect">
            <a:avLst/>
          </a:prstGeom>
        </p:spPr>
      </p:pic>
      <p:sp>
        <p:nvSpPr>
          <p:cNvPr id="2" name="Title 1">
            <a:extLst>
              <a:ext uri="{FF2B5EF4-FFF2-40B4-BE49-F238E27FC236}">
                <a16:creationId xmlns:a16="http://schemas.microsoft.com/office/drawing/2014/main" id="{F2BA5DB9-2459-9824-7D68-BE30F0D663D9}"/>
              </a:ext>
            </a:extLst>
          </p:cNvPr>
          <p:cNvSpPr>
            <a:spLocks noGrp="1"/>
          </p:cNvSpPr>
          <p:nvPr>
            <p:ph type="title"/>
          </p:nvPr>
        </p:nvSpPr>
        <p:spPr/>
        <p:txBody>
          <a:bodyPr/>
          <a:lstStyle/>
          <a:p>
            <a:r>
              <a:rPr lang="en-US" dirty="0"/>
              <a:t>Introductions</a:t>
            </a:r>
          </a:p>
        </p:txBody>
      </p:sp>
      <p:sp>
        <p:nvSpPr>
          <p:cNvPr id="4" name="Slide Number Placeholder 3"/>
          <p:cNvSpPr>
            <a:spLocks noGrp="1"/>
          </p:cNvSpPr>
          <p:nvPr>
            <p:ph type="sldNum" sz="quarter" idx="12"/>
          </p:nvPr>
        </p:nvSpPr>
        <p:spPr/>
        <p:txBody>
          <a:bodyPr/>
          <a:lstStyle/>
          <a:p>
            <a:fld id="{0707C9F3-372D-6844-BB8E-1E17932B237F}" type="slidenum">
              <a:rPr lang="en-US" smtClean="0"/>
              <a:pPr/>
              <a:t>5</a:t>
            </a:fld>
            <a:endParaRPr lang="en-US"/>
          </a:p>
        </p:txBody>
      </p:sp>
      <p:sp>
        <p:nvSpPr>
          <p:cNvPr id="13" name="Content Placeholder 12"/>
          <p:cNvSpPr>
            <a:spLocks noGrp="1"/>
          </p:cNvSpPr>
          <p:nvPr>
            <p:ph sz="quarter" idx="13"/>
          </p:nvPr>
        </p:nvSpPr>
        <p:spPr>
          <a:noFill/>
        </p:spPr>
        <p:txBody>
          <a:bodyPr/>
          <a:lstStyle/>
          <a:p>
            <a:pPr>
              <a:spcBef>
                <a:spcPts val="0"/>
              </a:spcBef>
            </a:pPr>
            <a:r>
              <a:rPr lang="en-US" sz="2400" dirty="0"/>
              <a:t>Name and title</a:t>
            </a:r>
          </a:p>
          <a:p>
            <a:pPr>
              <a:spcBef>
                <a:spcPts val="0"/>
              </a:spcBef>
            </a:pPr>
            <a:r>
              <a:rPr lang="en-US" sz="2400" dirty="0"/>
              <a:t>Experience</a:t>
            </a:r>
          </a:p>
          <a:p>
            <a:pPr>
              <a:spcBef>
                <a:spcPts val="0"/>
              </a:spcBef>
            </a:pPr>
            <a:r>
              <a:rPr lang="en-US" sz="2400" dirty="0"/>
              <a:t>Position in command staff</a:t>
            </a:r>
          </a:p>
          <a:p>
            <a:pPr>
              <a:spcBef>
                <a:spcPts val="0"/>
              </a:spcBef>
            </a:pPr>
            <a:r>
              <a:rPr lang="en-US" sz="2400" dirty="0"/>
              <a:t>Course expectations</a:t>
            </a:r>
          </a:p>
        </p:txBody>
      </p:sp>
      <p:pic>
        <p:nvPicPr>
          <p:cNvPr id="6" name="Picture Placeholder 5"/>
          <p:cNvPicPr>
            <a:picLocks noGrp="1" noChangeAspect="1"/>
          </p:cNvPicPr>
          <p:nvPr>
            <p:ph type="pic" sz="quarter" idx="4294967295"/>
          </p:nvPr>
        </p:nvPicPr>
        <p:blipFill>
          <a:blip r:embed="rId5" cstate="print">
            <a:extLst>
              <a:ext uri="{28A0092B-C50C-407E-A947-70E740481C1C}">
                <a14:useLocalDpi xmlns:a14="http://schemas.microsoft.com/office/drawing/2010/main"/>
              </a:ext>
            </a:extLst>
          </a:blip>
          <a:srcRect/>
          <a:stretch>
            <a:fillRect/>
          </a:stretch>
        </p:blipFill>
        <p:spPr>
          <a:xfrm>
            <a:off x="8229600" y="5081588"/>
            <a:ext cx="914400" cy="914400"/>
          </a:xfrm>
        </p:spPr>
      </p:pic>
    </p:spTree>
    <p:custDataLst>
      <p:tags r:id="rId1"/>
    </p:custDataLst>
    <p:extLst>
      <p:ext uri="{BB962C8B-B14F-4D97-AF65-F5344CB8AC3E}">
        <p14:creationId xmlns:p14="http://schemas.microsoft.com/office/powerpoint/2010/main" val="409319881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oup of people wearing costumes&#10;&#10;Description generated with very high confidence">
            <a:extLst>
              <a:ext uri="{FF2B5EF4-FFF2-40B4-BE49-F238E27FC236}">
                <a16:creationId xmlns:a16="http://schemas.microsoft.com/office/drawing/2014/main" id="{1FE66F04-4748-4295-B4E1-071C2924662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350"/>
          <a:stretch/>
        </p:blipFill>
        <p:spPr>
          <a:xfrm>
            <a:off x="457200" y="1274465"/>
            <a:ext cx="8036011" cy="4918038"/>
          </a:xfrm>
          <a:prstGeom prst="rect">
            <a:avLst/>
          </a:prstGeom>
        </p:spPr>
      </p:pic>
      <p:sp>
        <p:nvSpPr>
          <p:cNvPr id="5" name="Title 4">
            <a:extLst>
              <a:ext uri="{FF2B5EF4-FFF2-40B4-BE49-F238E27FC236}">
                <a16:creationId xmlns:a16="http://schemas.microsoft.com/office/drawing/2014/main" id="{5F1AFDEB-4782-72C8-ACEB-1BDDA416422D}"/>
              </a:ext>
            </a:extLst>
          </p:cNvPr>
          <p:cNvSpPr>
            <a:spLocks noGrp="1"/>
          </p:cNvSpPr>
          <p:nvPr>
            <p:ph type="title"/>
          </p:nvPr>
        </p:nvSpPr>
        <p:spPr/>
        <p:txBody>
          <a:bodyPr/>
          <a:lstStyle/>
          <a:p>
            <a:r>
              <a:rPr lang="en-US" dirty="0"/>
              <a:t>Course Purpose</a:t>
            </a:r>
            <a:br>
              <a:rPr lang="en-US" dirty="0"/>
            </a:br>
            <a:endParaRPr lang="en-US" dirty="0"/>
          </a:p>
        </p:txBody>
      </p:sp>
      <p:sp>
        <p:nvSpPr>
          <p:cNvPr id="4" name="Slide Number Placeholder 3"/>
          <p:cNvSpPr>
            <a:spLocks noGrp="1"/>
          </p:cNvSpPr>
          <p:nvPr>
            <p:ph type="sldNum" sz="quarter" idx="12"/>
          </p:nvPr>
        </p:nvSpPr>
        <p:spPr/>
        <p:txBody>
          <a:bodyPr/>
          <a:lstStyle/>
          <a:p>
            <a:fld id="{0707C9F3-372D-6844-BB8E-1E17932B237F}" type="slidenum">
              <a:rPr lang="en-US" smtClean="0"/>
              <a:pPr/>
              <a:t>6</a:t>
            </a:fld>
            <a:endParaRPr lang="en-US" dirty="0"/>
          </a:p>
        </p:txBody>
      </p:sp>
      <p:sp>
        <p:nvSpPr>
          <p:cNvPr id="3" name="Content Placeholder 12">
            <a:extLst>
              <a:ext uri="{FF2B5EF4-FFF2-40B4-BE49-F238E27FC236}">
                <a16:creationId xmlns:a16="http://schemas.microsoft.com/office/drawing/2014/main" id="{D5EC1DCA-9692-2DF6-1506-51A92B1C6563}"/>
              </a:ext>
            </a:extLst>
          </p:cNvPr>
          <p:cNvSpPr txBox="1">
            <a:spLocks/>
          </p:cNvSpPr>
          <p:nvPr/>
        </p:nvSpPr>
        <p:spPr>
          <a:xfrm>
            <a:off x="457200" y="5211756"/>
            <a:ext cx="8036012" cy="980747"/>
          </a:xfrm>
          <a:prstGeom prst="rect">
            <a:avLst/>
          </a:prstGeom>
          <a:solidFill>
            <a:schemeClr val="bg1">
              <a:alpha val="90000"/>
            </a:schemeClr>
          </a:solidFill>
        </p:spPr>
        <p:txBody>
          <a:bodyPr vert="horz" lIns="274320" tIns="182880" rIns="365760" bIns="91440" rtlCol="0">
            <a:noAutofit/>
          </a:bodyPr>
          <a:lstStyle>
            <a:lvl1pPr marL="0" indent="0" algn="l" defTabSz="457200" rtl="0" eaLnBrk="1" latinLnBrk="0" hangingPunct="1">
              <a:spcBef>
                <a:spcPts val="528"/>
              </a:spcBef>
              <a:spcAft>
                <a:spcPts val="1200"/>
              </a:spcAft>
              <a:buClr>
                <a:srgbClr val="003A76"/>
              </a:buClr>
              <a:buFont typeface="Arial"/>
              <a:buNone/>
              <a:defRPr lang="en-US" sz="2200" b="1" kern="1200" dirty="0" smtClean="0">
                <a:solidFill>
                  <a:srgbClr val="003A76"/>
                </a:solidFill>
                <a:latin typeface="Century Gothic" charset="0"/>
                <a:ea typeface="Century Gothic" charset="0"/>
                <a:cs typeface="Century Gothic" charset="0"/>
              </a:defRPr>
            </a:lvl1pPr>
            <a:lvl2pPr marL="457200" indent="-287338" algn="l" defTabSz="457200" rtl="0" eaLnBrk="1" latinLnBrk="0" hangingPunct="1">
              <a:spcBef>
                <a:spcPct val="20000"/>
              </a:spcBef>
              <a:spcAft>
                <a:spcPts val="600"/>
              </a:spcAft>
              <a:buFont typeface="Arial"/>
              <a:buChar char="–"/>
              <a:defRPr lang="en-US" sz="1800" kern="1200" dirty="0" smtClean="0">
                <a:solidFill>
                  <a:schemeClr val="tx1">
                    <a:lumMod val="75000"/>
                    <a:lumOff val="25000"/>
                  </a:schemeClr>
                </a:solidFill>
                <a:latin typeface="Century Gothic" charset="0"/>
                <a:ea typeface="Century Gothic" charset="0"/>
                <a:cs typeface="Century Gothic" charset="0"/>
              </a:defRPr>
            </a:lvl2pPr>
            <a:lvl3pPr marL="801688" indent="-228600" algn="l" defTabSz="457200" rtl="0" eaLnBrk="1" latinLnBrk="0" hangingPunct="1">
              <a:spcBef>
                <a:spcPct val="20000"/>
              </a:spcBef>
              <a:spcAft>
                <a:spcPts val="300"/>
              </a:spcAft>
              <a:buFont typeface="Arial"/>
              <a:buChar char="•"/>
              <a:defRPr lang="en-US" sz="1600" kern="1200" dirty="0" smtClean="0">
                <a:solidFill>
                  <a:schemeClr val="tx1">
                    <a:lumMod val="75000"/>
                    <a:lumOff val="25000"/>
                  </a:schemeClr>
                </a:solidFill>
                <a:latin typeface="Century Gothic" charset="0"/>
                <a:ea typeface="Century Gothic" charset="0"/>
                <a:cs typeface="Century Gothic" charset="0"/>
              </a:defRPr>
            </a:lvl3pPr>
            <a:lvl4pPr marL="1487488" indent="-231775" algn="l" defTabSz="457200" rtl="0" eaLnBrk="1" latinLnBrk="0" hangingPunct="1">
              <a:spcBef>
                <a:spcPct val="20000"/>
              </a:spcBef>
              <a:buFont typeface="Arial"/>
              <a:buChar char="–"/>
              <a:defRPr lang="en-US" sz="1600" kern="1200" dirty="0" smtClean="0">
                <a:solidFill>
                  <a:schemeClr val="tx1">
                    <a:lumMod val="75000"/>
                    <a:lumOff val="25000"/>
                  </a:schemeClr>
                </a:solidFill>
                <a:latin typeface="Century Gothic" charset="0"/>
                <a:ea typeface="Century Gothic" charset="0"/>
                <a:cs typeface="Century Gothic" charset="0"/>
              </a:defRPr>
            </a:lvl4pPr>
            <a:lvl5pPr marL="1943100" indent="-228600" algn="l" defTabSz="457200" rtl="0" eaLnBrk="1" latinLnBrk="0" hangingPunct="1">
              <a:spcBef>
                <a:spcPct val="20000"/>
              </a:spcBef>
              <a:buFont typeface="Arial"/>
              <a:buChar char="»"/>
              <a:defRPr lang="en-US" sz="1600" kern="1200" dirty="0">
                <a:solidFill>
                  <a:schemeClr val="tx1">
                    <a:lumMod val="75000"/>
                    <a:lumOff val="25000"/>
                  </a:schemeClr>
                </a:solidFill>
                <a:latin typeface="Century Gothic" charset="0"/>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buFont typeface="Arial"/>
              <a:buNone/>
            </a:pPr>
            <a:r>
              <a:rPr lang="en-US" sz="2000" b="1" dirty="0"/>
              <a:t>Prepare command staff to effectively lead Formed Police Units (FPUs) in the United Nations mission environment</a:t>
            </a:r>
          </a:p>
          <a:p>
            <a:pPr lvl="1"/>
            <a:endParaRPr lang="en-US" dirty="0"/>
          </a:p>
        </p:txBody>
      </p:sp>
    </p:spTree>
    <p:custDataLst>
      <p:tags r:id="rId1"/>
    </p:custDataLst>
    <p:extLst>
      <p:ext uri="{BB962C8B-B14F-4D97-AF65-F5344CB8AC3E}">
        <p14:creationId xmlns:p14="http://schemas.microsoft.com/office/powerpoint/2010/main" val="156099007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B1C811D6-675A-49C9-B84A-730A670E9EB1}"/>
              </a:ext>
            </a:extLst>
          </p:cNvPr>
          <p:cNvGrpSpPr/>
          <p:nvPr/>
        </p:nvGrpSpPr>
        <p:grpSpPr>
          <a:xfrm>
            <a:off x="2781826" y="4820203"/>
            <a:ext cx="1523810" cy="1423262"/>
            <a:chOff x="4257259" y="1645745"/>
            <a:chExt cx="3605259" cy="3673802"/>
          </a:xfrm>
        </p:grpSpPr>
        <p:pic>
          <p:nvPicPr>
            <p:cNvPr id="62" name="Picture 61">
              <a:extLst>
                <a:ext uri="{FF2B5EF4-FFF2-40B4-BE49-F238E27FC236}">
                  <a16:creationId xmlns:a16="http://schemas.microsoft.com/office/drawing/2014/main" id="{3EEC8EC7-E77C-4777-9589-58F20371E3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6200000">
              <a:off x="4222988" y="1680016"/>
              <a:ext cx="3673802" cy="3605259"/>
            </a:xfrm>
            <a:prstGeom prst="ellipse">
              <a:avLst/>
            </a:prstGeom>
          </p:spPr>
        </p:pic>
        <p:pic>
          <p:nvPicPr>
            <p:cNvPr id="64" name="Picture 63">
              <a:extLst>
                <a:ext uri="{FF2B5EF4-FFF2-40B4-BE49-F238E27FC236}">
                  <a16:creationId xmlns:a16="http://schemas.microsoft.com/office/drawing/2014/main" id="{1CA0E608-E2E6-44EA-B238-57C1C5C9A7D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64159" y="3166085"/>
              <a:ext cx="1194552" cy="1426502"/>
            </a:xfrm>
            <a:prstGeom prst="rect">
              <a:avLst/>
            </a:prstGeom>
          </p:spPr>
        </p:pic>
      </p:grpSp>
      <p:sp>
        <p:nvSpPr>
          <p:cNvPr id="58" name="TextBox 57">
            <a:extLst>
              <a:ext uri="{FF2B5EF4-FFF2-40B4-BE49-F238E27FC236}">
                <a16:creationId xmlns:a16="http://schemas.microsoft.com/office/drawing/2014/main" id="{39B4866D-72EA-4304-8B28-295273DC4A17}"/>
              </a:ext>
            </a:extLst>
          </p:cNvPr>
          <p:cNvSpPr txBox="1"/>
          <p:nvPr/>
        </p:nvSpPr>
        <p:spPr>
          <a:xfrm>
            <a:off x="4268610" y="5563059"/>
            <a:ext cx="1805649" cy="369332"/>
          </a:xfrm>
          <a:prstGeom prst="rect">
            <a:avLst/>
          </a:prstGeom>
          <a:noFill/>
        </p:spPr>
        <p:txBody>
          <a:bodyPr wrap="square" rtlCol="0">
            <a:spAutoFit/>
          </a:bodyPr>
          <a:lstStyle/>
          <a:p>
            <a:pPr defTabSz="342892"/>
            <a:r>
              <a:rPr lang="en-US" b="1" dirty="0">
                <a:solidFill>
                  <a:prstClr val="black">
                    <a:lumMod val="75000"/>
                    <a:lumOff val="25000"/>
                  </a:prstClr>
                </a:solidFill>
                <a:latin typeface="Century Gothic" panose="020B0502020202020204" pitchFamily="34" charset="0"/>
              </a:rPr>
              <a:t>Leadership</a:t>
            </a:r>
          </a:p>
        </p:txBody>
      </p:sp>
      <p:sp>
        <p:nvSpPr>
          <p:cNvPr id="3" name="Title 2">
            <a:extLst>
              <a:ext uri="{FF2B5EF4-FFF2-40B4-BE49-F238E27FC236}">
                <a16:creationId xmlns:a16="http://schemas.microsoft.com/office/drawing/2014/main" id="{4C92A3C3-36F5-16CD-C912-F3C003E69F9B}"/>
              </a:ext>
            </a:extLst>
          </p:cNvPr>
          <p:cNvSpPr>
            <a:spLocks noGrp="1"/>
          </p:cNvSpPr>
          <p:nvPr>
            <p:ph type="title"/>
          </p:nvPr>
        </p:nvSpPr>
        <p:spPr/>
        <p:txBody>
          <a:bodyPr/>
          <a:lstStyle/>
          <a:p>
            <a:r>
              <a:rPr lang="en-US" dirty="0"/>
              <a:t>Course Map</a:t>
            </a:r>
          </a:p>
        </p:txBody>
      </p:sp>
      <p:sp>
        <p:nvSpPr>
          <p:cNvPr id="57" name="Slide Number Placeholder 4">
            <a:extLst>
              <a:ext uri="{FF2B5EF4-FFF2-40B4-BE49-F238E27FC236}">
                <a16:creationId xmlns:a16="http://schemas.microsoft.com/office/drawing/2014/main" id="{1624CF59-2E45-415C-8E26-71D935E37429}"/>
              </a:ext>
            </a:extLst>
          </p:cNvPr>
          <p:cNvSpPr>
            <a:spLocks noGrp="1"/>
          </p:cNvSpPr>
          <p:nvPr>
            <p:ph type="sldNum" sz="quarter" idx="12"/>
          </p:nvPr>
        </p:nvSpPr>
        <p:spPr/>
        <p:txBody>
          <a:bodyPr/>
          <a:lstStyle/>
          <a:p>
            <a:pPr defTabSz="342892">
              <a:lnSpc>
                <a:spcPct val="80000"/>
              </a:lnSpc>
              <a:spcBef>
                <a:spcPct val="0"/>
              </a:spcBef>
            </a:pPr>
            <a:fld id="{0707C9F3-372D-6844-BB8E-1E17932B237F}" type="slidenum">
              <a:rPr lang="en-US">
                <a:solidFill>
                  <a:prstClr val="white"/>
                </a:solidFill>
              </a:rPr>
              <a:pPr defTabSz="342892">
                <a:lnSpc>
                  <a:spcPct val="80000"/>
                </a:lnSpc>
                <a:spcBef>
                  <a:spcPct val="0"/>
                </a:spcBef>
              </a:pPr>
              <a:t>7</a:t>
            </a:fld>
            <a:endParaRPr lang="en-US" dirty="0">
              <a:solidFill>
                <a:prstClr val="white"/>
              </a:solidFill>
            </a:endParaRPr>
          </a:p>
        </p:txBody>
      </p:sp>
      <p:pic>
        <p:nvPicPr>
          <p:cNvPr id="45" name="Picture Placeholder 44">
            <a:extLst>
              <a:ext uri="{FF2B5EF4-FFF2-40B4-BE49-F238E27FC236}">
                <a16:creationId xmlns:a16="http://schemas.microsoft.com/office/drawing/2014/main" id="{BAF62508-337E-485E-B23F-83DD2B43C259}"/>
              </a:ext>
            </a:extLst>
          </p:cNvPr>
          <p:cNvPicPr>
            <a:picLocks noGrp="1" noChangeAspect="1"/>
          </p:cNvPicPr>
          <p:nvPr>
            <p:ph sz="quarter" idx="13"/>
          </p:nvPr>
        </p:nvPicPr>
        <p:blipFill>
          <a:blip r:embed="rId6" cstate="print">
            <a:extLst>
              <a:ext uri="{28A0092B-C50C-407E-A947-70E740481C1C}">
                <a14:useLocalDpi xmlns:a14="http://schemas.microsoft.com/office/drawing/2010/main"/>
              </a:ext>
            </a:extLst>
          </a:blip>
          <a:stretch>
            <a:fillRect/>
          </a:stretch>
        </p:blipFill>
        <p:spPr>
          <a:xfrm>
            <a:off x="4018734" y="3115447"/>
            <a:ext cx="914444" cy="914444"/>
          </a:xfrm>
        </p:spPr>
      </p:pic>
      <p:grpSp>
        <p:nvGrpSpPr>
          <p:cNvPr id="2" name="Group 1"/>
          <p:cNvGrpSpPr/>
          <p:nvPr/>
        </p:nvGrpSpPr>
        <p:grpSpPr>
          <a:xfrm>
            <a:off x="234637" y="4889648"/>
            <a:ext cx="8599418" cy="741626"/>
            <a:chOff x="459393" y="4136429"/>
            <a:chExt cx="8225215" cy="741626"/>
          </a:xfrm>
        </p:grpSpPr>
        <p:cxnSp>
          <p:nvCxnSpPr>
            <p:cNvPr id="60" name="Straight Connector 59">
              <a:extLst>
                <a:ext uri="{FF2B5EF4-FFF2-40B4-BE49-F238E27FC236}">
                  <a16:creationId xmlns:a16="http://schemas.microsoft.com/office/drawing/2014/main" id="{A00402F0-17ED-449B-BC2F-42EBEF5F5675}"/>
                </a:ext>
              </a:extLst>
            </p:cNvPr>
            <p:cNvCxnSpPr>
              <a:cxnSpLocks/>
            </p:cNvCxnSpPr>
            <p:nvPr/>
          </p:nvCxnSpPr>
          <p:spPr>
            <a:xfrm>
              <a:off x="4655808" y="4335291"/>
              <a:ext cx="0" cy="542764"/>
            </a:xfrm>
            <a:prstGeom prst="line">
              <a:avLst/>
            </a:prstGeom>
            <a:ln w="19050">
              <a:solidFill>
                <a:srgbClr val="F5B827"/>
              </a:solidFill>
            </a:ln>
            <a:effectLst/>
          </p:spPr>
          <p:style>
            <a:lnRef idx="2">
              <a:schemeClr val="accent1"/>
            </a:lnRef>
            <a:fillRef idx="0">
              <a:schemeClr val="accent1"/>
            </a:fillRef>
            <a:effectRef idx="1">
              <a:schemeClr val="accent1"/>
            </a:effectRef>
            <a:fontRef idx="minor">
              <a:schemeClr val="tx1"/>
            </a:fontRef>
          </p:style>
        </p:cxnSp>
        <p:grpSp>
          <p:nvGrpSpPr>
            <p:cNvPr id="63" name="Group 62">
              <a:extLst>
                <a:ext uri="{FF2B5EF4-FFF2-40B4-BE49-F238E27FC236}">
                  <a16:creationId xmlns:a16="http://schemas.microsoft.com/office/drawing/2014/main" id="{9557027F-B982-405E-98D3-95837649A67D}"/>
                </a:ext>
              </a:extLst>
            </p:cNvPr>
            <p:cNvGrpSpPr/>
            <p:nvPr/>
          </p:nvGrpSpPr>
          <p:grpSpPr>
            <a:xfrm>
              <a:off x="459393" y="4136429"/>
              <a:ext cx="8225215" cy="205172"/>
              <a:chOff x="355372" y="3669292"/>
              <a:chExt cx="8458200" cy="194991"/>
            </a:xfrm>
          </p:grpSpPr>
          <p:cxnSp>
            <p:nvCxnSpPr>
              <p:cNvPr id="101" name="Straight Connector 100">
                <a:extLst>
                  <a:ext uri="{FF2B5EF4-FFF2-40B4-BE49-F238E27FC236}">
                    <a16:creationId xmlns:a16="http://schemas.microsoft.com/office/drawing/2014/main" id="{E17D050A-9C57-44A9-9F5C-A5ABA71AC1FA}"/>
                  </a:ext>
                </a:extLst>
              </p:cNvPr>
              <p:cNvCxnSpPr>
                <a:cxnSpLocks/>
              </p:cNvCxnSpPr>
              <p:nvPr/>
            </p:nvCxnSpPr>
            <p:spPr>
              <a:xfrm flipH="1">
                <a:off x="355372" y="3858286"/>
                <a:ext cx="8458200" cy="0"/>
              </a:xfrm>
              <a:prstGeom prst="line">
                <a:avLst/>
              </a:prstGeom>
              <a:ln w="19050">
                <a:solidFill>
                  <a:srgbClr val="F5B827"/>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6651991E-4E49-4873-B4D1-542525B2000F}"/>
                  </a:ext>
                </a:extLst>
              </p:cNvPr>
              <p:cNvCxnSpPr>
                <a:cxnSpLocks/>
              </p:cNvCxnSpPr>
              <p:nvPr/>
            </p:nvCxnSpPr>
            <p:spPr>
              <a:xfrm>
                <a:off x="355372" y="3681403"/>
                <a:ext cx="0" cy="182880"/>
              </a:xfrm>
              <a:prstGeom prst="line">
                <a:avLst/>
              </a:prstGeom>
              <a:ln w="19050">
                <a:solidFill>
                  <a:srgbClr val="F5B827"/>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0B85B127-CACA-49E2-B0B4-8CBE1AFD1BEA}"/>
                  </a:ext>
                </a:extLst>
              </p:cNvPr>
              <p:cNvCxnSpPr>
                <a:cxnSpLocks/>
              </p:cNvCxnSpPr>
              <p:nvPr/>
            </p:nvCxnSpPr>
            <p:spPr>
              <a:xfrm>
                <a:off x="8805956" y="3669292"/>
                <a:ext cx="0" cy="182880"/>
              </a:xfrm>
              <a:prstGeom prst="line">
                <a:avLst/>
              </a:prstGeom>
              <a:ln w="19050">
                <a:solidFill>
                  <a:srgbClr val="F5B827"/>
                </a:solidFill>
              </a:ln>
              <a:effectLst/>
            </p:spPr>
            <p:style>
              <a:lnRef idx="2">
                <a:schemeClr val="accent1"/>
              </a:lnRef>
              <a:fillRef idx="0">
                <a:schemeClr val="accent1"/>
              </a:fillRef>
              <a:effectRef idx="1">
                <a:schemeClr val="accent1"/>
              </a:effectRef>
              <a:fontRef idx="minor">
                <a:schemeClr val="tx1"/>
              </a:fontRef>
            </p:style>
          </p:cxnSp>
        </p:grpSp>
      </p:grpSp>
      <p:sp>
        <p:nvSpPr>
          <p:cNvPr id="100" name="Round Same Side Corner Rectangle 5">
            <a:extLst>
              <a:ext uri="{FF2B5EF4-FFF2-40B4-BE49-F238E27FC236}">
                <a16:creationId xmlns:a16="http://schemas.microsoft.com/office/drawing/2014/main" id="{77836132-F5D7-47E2-991C-7501018E3723}"/>
              </a:ext>
            </a:extLst>
          </p:cNvPr>
          <p:cNvSpPr txBox="1"/>
          <p:nvPr/>
        </p:nvSpPr>
        <p:spPr>
          <a:xfrm>
            <a:off x="1966484" y="4481788"/>
            <a:ext cx="1495633" cy="411403"/>
          </a:xfrm>
          <a:prstGeom prst="rect">
            <a:avLst/>
          </a:prstGeom>
          <a:solidFill>
            <a:srgbClr val="003A76"/>
          </a:solidFill>
          <a:ln>
            <a:noFill/>
          </a:ln>
        </p:spPr>
        <p:style>
          <a:lnRef idx="0">
            <a:scrgbClr r="0" g="0" b="0"/>
          </a:lnRef>
          <a:fillRef idx="0">
            <a:scrgbClr r="0" g="0" b="0"/>
          </a:fillRef>
          <a:effectRef idx="0">
            <a:scrgbClr r="0" g="0" b="0"/>
          </a:effectRef>
          <a:fontRef idx="minor">
            <a:schemeClr val="lt1"/>
          </a:fontRef>
        </p:style>
        <p:txBody>
          <a:bodyPr spcFirstLastPara="0" vert="horz" wrap="square" lIns="58674" tIns="58674" rIns="58674" bIns="58674" numCol="1" spcCol="1270" anchor="ctr" anchorCtr="0">
            <a:noAutofit/>
          </a:bodyPr>
          <a:lstStyle/>
          <a:p>
            <a:pPr algn="ctr" defTabSz="366704">
              <a:lnSpc>
                <a:spcPct val="90000"/>
              </a:lnSpc>
              <a:spcBef>
                <a:spcPct val="0"/>
              </a:spcBef>
              <a:spcAft>
                <a:spcPct val="35000"/>
              </a:spcAft>
            </a:pPr>
            <a:r>
              <a:rPr lang="en-US" sz="1000" b="1" dirty="0">
                <a:solidFill>
                  <a:prstClr val="white"/>
                </a:solidFill>
                <a:latin typeface="Century Gothic" panose="020B0502020202020204" pitchFamily="34" charset="0"/>
              </a:rPr>
              <a:t>Command and leadership skills</a:t>
            </a:r>
          </a:p>
        </p:txBody>
      </p:sp>
      <p:cxnSp>
        <p:nvCxnSpPr>
          <p:cNvPr id="71" name="Straight Connector 70">
            <a:extLst>
              <a:ext uri="{FF2B5EF4-FFF2-40B4-BE49-F238E27FC236}">
                <a16:creationId xmlns:a16="http://schemas.microsoft.com/office/drawing/2014/main" id="{A9EA5010-F6B2-44B3-9810-C7408A0A330C}"/>
              </a:ext>
            </a:extLst>
          </p:cNvPr>
          <p:cNvCxnSpPr>
            <a:cxnSpLocks/>
          </p:cNvCxnSpPr>
          <p:nvPr/>
        </p:nvCxnSpPr>
        <p:spPr>
          <a:xfrm>
            <a:off x="6702002" y="4155550"/>
            <a:ext cx="905077" cy="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763E6C8-C573-4890-84A6-297FC549474C}"/>
              </a:ext>
            </a:extLst>
          </p:cNvPr>
          <p:cNvCxnSpPr/>
          <p:nvPr/>
        </p:nvCxnSpPr>
        <p:spPr>
          <a:xfrm>
            <a:off x="859597" y="4155552"/>
            <a:ext cx="905077" cy="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79" name="Group 78">
            <a:extLst>
              <a:ext uri="{FF2B5EF4-FFF2-40B4-BE49-F238E27FC236}">
                <a16:creationId xmlns:a16="http://schemas.microsoft.com/office/drawing/2014/main" id="{B95DD602-ABF9-4B64-8883-D79A1542C7B2}"/>
              </a:ext>
            </a:extLst>
          </p:cNvPr>
          <p:cNvGrpSpPr/>
          <p:nvPr/>
        </p:nvGrpSpPr>
        <p:grpSpPr>
          <a:xfrm>
            <a:off x="257327" y="2672153"/>
            <a:ext cx="1492385" cy="2230832"/>
            <a:chOff x="612732" y="1504963"/>
            <a:chExt cx="1393456" cy="1857147"/>
          </a:xfrm>
        </p:grpSpPr>
        <p:sp>
          <p:nvSpPr>
            <p:cNvPr id="97" name="Rectangle 96">
              <a:extLst>
                <a:ext uri="{FF2B5EF4-FFF2-40B4-BE49-F238E27FC236}">
                  <a16:creationId xmlns:a16="http://schemas.microsoft.com/office/drawing/2014/main" id="{66D99529-A164-43E6-8F42-5F61CDEB88F8}"/>
                </a:ext>
              </a:extLst>
            </p:cNvPr>
            <p:cNvSpPr/>
            <p:nvPr/>
          </p:nvSpPr>
          <p:spPr>
            <a:xfrm>
              <a:off x="612732" y="1504963"/>
              <a:ext cx="1393454" cy="1502181"/>
            </a:xfrm>
            <a:prstGeom prst="rect">
              <a:avLst/>
            </a:prstGeom>
            <a:blipFill>
              <a:blip r:embed="rId7" cstate="print">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8" name="Round Same Side Corner Rectangle 11">
              <a:extLst>
                <a:ext uri="{FF2B5EF4-FFF2-40B4-BE49-F238E27FC236}">
                  <a16:creationId xmlns:a16="http://schemas.microsoft.com/office/drawing/2014/main" id="{E5704B4F-C380-4815-B7BB-005B0B26616E}"/>
                </a:ext>
              </a:extLst>
            </p:cNvPr>
            <p:cNvSpPr txBox="1"/>
            <p:nvPr/>
          </p:nvSpPr>
          <p:spPr>
            <a:xfrm>
              <a:off x="612734" y="2986989"/>
              <a:ext cx="1393454" cy="375121"/>
            </a:xfrm>
            <a:prstGeom prst="rect">
              <a:avLst/>
            </a:prstGeom>
            <a:solidFill>
              <a:srgbClr val="003A76"/>
            </a:solidFill>
            <a:ln>
              <a:noFill/>
            </a:ln>
          </p:spPr>
          <p:style>
            <a:lnRef idx="0">
              <a:scrgbClr r="0" g="0" b="0"/>
            </a:lnRef>
            <a:fillRef idx="0">
              <a:scrgbClr r="0" g="0" b="0"/>
            </a:fillRef>
            <a:effectRef idx="0">
              <a:scrgbClr r="0" g="0" b="0"/>
            </a:effectRef>
            <a:fontRef idx="minor">
              <a:schemeClr val="lt1"/>
            </a:fontRef>
          </p:style>
          <p:txBody>
            <a:bodyPr spcFirstLastPara="0" vert="horz" wrap="square" lIns="58674" tIns="58674" rIns="58674" bIns="58674" numCol="1" spcCol="1270" anchor="ctr" anchorCtr="0">
              <a:noAutofit/>
            </a:bodyPr>
            <a:lstStyle/>
            <a:p>
              <a:pPr algn="ctr" defTabSz="366704">
                <a:lnSpc>
                  <a:spcPct val="90000"/>
                </a:lnSpc>
                <a:spcBef>
                  <a:spcPct val="0"/>
                </a:spcBef>
                <a:spcAft>
                  <a:spcPct val="35000"/>
                </a:spcAft>
              </a:pPr>
              <a:r>
                <a:rPr lang="en-US" sz="1000" b="1" dirty="0">
                  <a:solidFill>
                    <a:prstClr val="white"/>
                  </a:solidFill>
                  <a:latin typeface="Century Gothic" panose="020B0502020202020204" pitchFamily="34" charset="0"/>
                </a:rPr>
                <a:t>Fundamental introduction to UN, UNPOL and FPU</a:t>
              </a:r>
            </a:p>
          </p:txBody>
        </p:sp>
      </p:grpSp>
      <p:grpSp>
        <p:nvGrpSpPr>
          <p:cNvPr id="86" name="Group 85">
            <a:extLst>
              <a:ext uri="{FF2B5EF4-FFF2-40B4-BE49-F238E27FC236}">
                <a16:creationId xmlns:a16="http://schemas.microsoft.com/office/drawing/2014/main" id="{3E99DD3D-E9EC-4F85-B987-B31CDEA07F1B}"/>
              </a:ext>
            </a:extLst>
          </p:cNvPr>
          <p:cNvGrpSpPr/>
          <p:nvPr/>
        </p:nvGrpSpPr>
        <p:grpSpPr>
          <a:xfrm>
            <a:off x="5443346" y="2674720"/>
            <a:ext cx="1511137" cy="2222252"/>
            <a:chOff x="5201135" y="1484222"/>
            <a:chExt cx="1398495" cy="1903206"/>
          </a:xfrm>
        </p:grpSpPr>
        <p:sp>
          <p:nvSpPr>
            <p:cNvPr id="95" name="Rectangle 94">
              <a:extLst>
                <a:ext uri="{FF2B5EF4-FFF2-40B4-BE49-F238E27FC236}">
                  <a16:creationId xmlns:a16="http://schemas.microsoft.com/office/drawing/2014/main" id="{1B783F42-6F5E-48C1-B1DE-8EE54569233C}"/>
                </a:ext>
              </a:extLst>
            </p:cNvPr>
            <p:cNvSpPr/>
            <p:nvPr/>
          </p:nvSpPr>
          <p:spPr>
            <a:xfrm>
              <a:off x="5206176" y="1484222"/>
              <a:ext cx="1393454" cy="1517370"/>
            </a:xfrm>
            <a:prstGeom prst="rect">
              <a:avLst/>
            </a:prstGeom>
            <a:blipFill>
              <a:blip r:embed="rId8" cstate="print">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6" name="Round Same Side Corner Rectangle 17">
              <a:extLst>
                <a:ext uri="{FF2B5EF4-FFF2-40B4-BE49-F238E27FC236}">
                  <a16:creationId xmlns:a16="http://schemas.microsoft.com/office/drawing/2014/main" id="{207B06E8-49E7-4428-8562-3EAC5306ABF9}"/>
                </a:ext>
              </a:extLst>
            </p:cNvPr>
            <p:cNvSpPr txBox="1"/>
            <p:nvPr/>
          </p:nvSpPr>
          <p:spPr>
            <a:xfrm>
              <a:off x="5201135" y="2993863"/>
              <a:ext cx="1393454" cy="393565"/>
            </a:xfrm>
            <a:prstGeom prst="rect">
              <a:avLst/>
            </a:prstGeom>
            <a:solidFill>
              <a:srgbClr val="003A76"/>
            </a:solidFill>
            <a:ln>
              <a:noFill/>
            </a:ln>
          </p:spPr>
          <p:style>
            <a:lnRef idx="0">
              <a:scrgbClr r="0" g="0" b="0"/>
            </a:lnRef>
            <a:fillRef idx="0">
              <a:scrgbClr r="0" g="0" b="0"/>
            </a:fillRef>
            <a:effectRef idx="0">
              <a:scrgbClr r="0" g="0" b="0"/>
            </a:effectRef>
            <a:fontRef idx="minor">
              <a:schemeClr val="lt1"/>
            </a:fontRef>
          </p:style>
          <p:txBody>
            <a:bodyPr spcFirstLastPara="0" vert="horz" wrap="square" lIns="58674" tIns="58674" rIns="58674" bIns="58674" numCol="1" spcCol="1270" anchor="ctr" anchorCtr="0">
              <a:noAutofit/>
            </a:bodyPr>
            <a:lstStyle/>
            <a:p>
              <a:pPr algn="ctr" defTabSz="366704">
                <a:lnSpc>
                  <a:spcPct val="90000"/>
                </a:lnSpc>
                <a:spcBef>
                  <a:spcPct val="0"/>
                </a:spcBef>
                <a:spcAft>
                  <a:spcPct val="35000"/>
                </a:spcAft>
              </a:pPr>
              <a:r>
                <a:rPr lang="en-US" sz="1000" b="1" dirty="0">
                  <a:solidFill>
                    <a:prstClr val="white"/>
                  </a:solidFill>
                  <a:latin typeface="Century Gothic" panose="020B0502020202020204" pitchFamily="34" charset="0"/>
                </a:rPr>
                <a:t>Mission Readiness</a:t>
              </a:r>
            </a:p>
          </p:txBody>
        </p:sp>
      </p:grpSp>
      <p:sp>
        <p:nvSpPr>
          <p:cNvPr id="92" name="Round Same Side Corner Rectangle 20">
            <a:extLst>
              <a:ext uri="{FF2B5EF4-FFF2-40B4-BE49-F238E27FC236}">
                <a16:creationId xmlns:a16="http://schemas.microsoft.com/office/drawing/2014/main" id="{2678C109-15A9-4144-9C45-973DC5EEAC54}"/>
              </a:ext>
            </a:extLst>
          </p:cNvPr>
          <p:cNvSpPr txBox="1"/>
          <p:nvPr/>
        </p:nvSpPr>
        <p:spPr>
          <a:xfrm>
            <a:off x="3711606" y="4452136"/>
            <a:ext cx="1495631" cy="447978"/>
          </a:xfrm>
          <a:prstGeom prst="rect">
            <a:avLst/>
          </a:prstGeom>
          <a:solidFill>
            <a:srgbClr val="003A76"/>
          </a:solidFill>
          <a:ln>
            <a:noFill/>
          </a:ln>
        </p:spPr>
        <p:style>
          <a:lnRef idx="0">
            <a:scrgbClr r="0" g="0" b="0"/>
          </a:lnRef>
          <a:fillRef idx="0">
            <a:scrgbClr r="0" g="0" b="0"/>
          </a:fillRef>
          <a:effectRef idx="0">
            <a:scrgbClr r="0" g="0" b="0"/>
          </a:effectRef>
          <a:fontRef idx="minor">
            <a:schemeClr val="lt1"/>
          </a:fontRef>
        </p:style>
        <p:txBody>
          <a:bodyPr spcFirstLastPara="0" vert="horz" wrap="square" lIns="58674" tIns="58674" rIns="58674" bIns="58674" numCol="1" spcCol="1270" anchor="ctr" anchorCtr="0">
            <a:noAutofit/>
          </a:bodyPr>
          <a:lstStyle/>
          <a:p>
            <a:pPr algn="ctr" defTabSz="366704">
              <a:lnSpc>
                <a:spcPct val="90000"/>
              </a:lnSpc>
              <a:spcBef>
                <a:spcPct val="0"/>
              </a:spcBef>
              <a:spcAft>
                <a:spcPct val="35000"/>
              </a:spcAft>
            </a:pPr>
            <a:r>
              <a:rPr lang="en-US" sz="900" b="1" dirty="0">
                <a:solidFill>
                  <a:prstClr val="white"/>
                </a:solidFill>
                <a:latin typeface="Century Gothic" panose="020B0502020202020204" pitchFamily="34" charset="0"/>
              </a:rPr>
              <a:t>Leading UN Principles and Strategy</a:t>
            </a:r>
          </a:p>
        </p:txBody>
      </p:sp>
      <p:grpSp>
        <p:nvGrpSpPr>
          <p:cNvPr id="6" name="Group 5">
            <a:extLst>
              <a:ext uri="{FF2B5EF4-FFF2-40B4-BE49-F238E27FC236}">
                <a16:creationId xmlns:a16="http://schemas.microsoft.com/office/drawing/2014/main" id="{63FD0589-D7CB-4DB6-B587-20155D4E4108}"/>
              </a:ext>
            </a:extLst>
          </p:cNvPr>
          <p:cNvGrpSpPr/>
          <p:nvPr/>
        </p:nvGrpSpPr>
        <p:grpSpPr>
          <a:xfrm>
            <a:off x="252139" y="1638119"/>
            <a:ext cx="8414563" cy="952275"/>
            <a:chOff x="403307" y="1277990"/>
            <a:chExt cx="8523174" cy="1118211"/>
          </a:xfrm>
        </p:grpSpPr>
        <p:grpSp>
          <p:nvGrpSpPr>
            <p:cNvPr id="106" name="Group 105">
              <a:extLst>
                <a:ext uri="{FF2B5EF4-FFF2-40B4-BE49-F238E27FC236}">
                  <a16:creationId xmlns:a16="http://schemas.microsoft.com/office/drawing/2014/main" id="{F1BCB987-7268-4E8A-8289-51DC18AE1FB3}"/>
                </a:ext>
              </a:extLst>
            </p:cNvPr>
            <p:cNvGrpSpPr/>
            <p:nvPr/>
          </p:nvGrpSpPr>
          <p:grpSpPr>
            <a:xfrm>
              <a:off x="403307" y="1277990"/>
              <a:ext cx="8523174" cy="1118211"/>
              <a:chOff x="254642" y="3076862"/>
              <a:chExt cx="8889358" cy="1118211"/>
            </a:xfrm>
          </p:grpSpPr>
          <p:sp>
            <p:nvSpPr>
              <p:cNvPr id="107" name="Right Arrow 3">
                <a:extLst>
                  <a:ext uri="{FF2B5EF4-FFF2-40B4-BE49-F238E27FC236}">
                    <a16:creationId xmlns:a16="http://schemas.microsoft.com/office/drawing/2014/main" id="{E85A84D2-2F3C-4C5C-8DDC-52743E939E76}"/>
                  </a:ext>
                </a:extLst>
              </p:cNvPr>
              <p:cNvSpPr/>
              <p:nvPr/>
            </p:nvSpPr>
            <p:spPr>
              <a:xfrm>
                <a:off x="254643" y="3076862"/>
                <a:ext cx="8889357" cy="1118211"/>
              </a:xfrm>
              <a:prstGeom prst="rightArrow">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8E41017C-B692-4385-B0FA-F251E614D816}"/>
                  </a:ext>
                </a:extLst>
              </p:cNvPr>
              <p:cNvSpPr/>
              <p:nvPr/>
            </p:nvSpPr>
            <p:spPr>
              <a:xfrm>
                <a:off x="254642" y="3427340"/>
                <a:ext cx="1390977" cy="683121"/>
              </a:xfrm>
              <a:custGeom>
                <a:avLst/>
                <a:gdLst>
                  <a:gd name="connsiteX0" fmla="*/ 0 w 1670431"/>
                  <a:gd name="connsiteY0" fmla="*/ 0 h 918154"/>
                  <a:gd name="connsiteX1" fmla="*/ 1670431 w 1670431"/>
                  <a:gd name="connsiteY1" fmla="*/ 0 h 918154"/>
                  <a:gd name="connsiteX2" fmla="*/ 1670431 w 1670431"/>
                  <a:gd name="connsiteY2" fmla="*/ 918154 h 918154"/>
                  <a:gd name="connsiteX3" fmla="*/ 0 w 1670431"/>
                  <a:gd name="connsiteY3" fmla="*/ 918154 h 918154"/>
                  <a:gd name="connsiteX4" fmla="*/ 0 w 1670431"/>
                  <a:gd name="connsiteY4" fmla="*/ 0 h 91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431" h="918154">
                    <a:moveTo>
                      <a:pt x="0" y="0"/>
                    </a:moveTo>
                    <a:lnTo>
                      <a:pt x="1670431" y="0"/>
                    </a:lnTo>
                    <a:lnTo>
                      <a:pt x="1670431" y="918154"/>
                    </a:lnTo>
                    <a:lnTo>
                      <a:pt x="0" y="918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0020" tIns="160020" rIns="160020" bIns="160020" numCol="1" spcCol="1270" anchor="b" anchorCtr="0">
                <a:noAutofit/>
              </a:bodyPr>
              <a:lstStyle/>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Time </a:t>
                </a:r>
              </a:p>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12h 10m</a:t>
                </a:r>
              </a:p>
            </p:txBody>
          </p:sp>
          <p:sp>
            <p:nvSpPr>
              <p:cNvPr id="110" name="Freeform: Shape 109">
                <a:extLst>
                  <a:ext uri="{FF2B5EF4-FFF2-40B4-BE49-F238E27FC236}">
                    <a16:creationId xmlns:a16="http://schemas.microsoft.com/office/drawing/2014/main" id="{9EE5547C-542A-45E1-AE8C-90420B3C41C7}"/>
                  </a:ext>
                </a:extLst>
              </p:cNvPr>
              <p:cNvSpPr/>
              <p:nvPr/>
            </p:nvSpPr>
            <p:spPr>
              <a:xfrm>
                <a:off x="2033583" y="3306487"/>
                <a:ext cx="1403535" cy="803973"/>
              </a:xfrm>
              <a:custGeom>
                <a:avLst/>
                <a:gdLst>
                  <a:gd name="connsiteX0" fmla="*/ 0 w 1670431"/>
                  <a:gd name="connsiteY0" fmla="*/ 0 h 918154"/>
                  <a:gd name="connsiteX1" fmla="*/ 1670431 w 1670431"/>
                  <a:gd name="connsiteY1" fmla="*/ 0 h 918154"/>
                  <a:gd name="connsiteX2" fmla="*/ 1670431 w 1670431"/>
                  <a:gd name="connsiteY2" fmla="*/ 918154 h 918154"/>
                  <a:gd name="connsiteX3" fmla="*/ 0 w 1670431"/>
                  <a:gd name="connsiteY3" fmla="*/ 918154 h 918154"/>
                  <a:gd name="connsiteX4" fmla="*/ 0 w 1670431"/>
                  <a:gd name="connsiteY4" fmla="*/ 0 h 91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431" h="918154">
                    <a:moveTo>
                      <a:pt x="0" y="0"/>
                    </a:moveTo>
                    <a:lnTo>
                      <a:pt x="1670431" y="0"/>
                    </a:lnTo>
                    <a:lnTo>
                      <a:pt x="1670431" y="918154"/>
                    </a:lnTo>
                    <a:lnTo>
                      <a:pt x="0" y="918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0020" tIns="160020" rIns="160020" bIns="160020" numCol="1" spcCol="1270" anchor="b" anchorCtr="0">
                <a:noAutofit/>
              </a:bodyPr>
              <a:lstStyle/>
              <a:p>
                <a:pPr algn="ctr" defTabSz="1000100">
                  <a:lnSpc>
                    <a:spcPct val="90000"/>
                  </a:lnSpc>
                  <a:spcBef>
                    <a:spcPct val="0"/>
                  </a:spcBef>
                  <a:spcAft>
                    <a:spcPct val="35000"/>
                  </a:spcAft>
                </a:pPr>
                <a:endParaRPr lang="en-US" sz="1400" dirty="0">
                  <a:solidFill>
                    <a:schemeClr val="tx1"/>
                  </a:solidFill>
                  <a:latin typeface="Century Gothic" panose="020B0502020202020204" pitchFamily="34" charset="0"/>
                </a:endParaRPr>
              </a:p>
              <a:p>
                <a:pPr algn="ctr" defTabSz="1000100">
                  <a:lnSpc>
                    <a:spcPct val="90000"/>
                  </a:lnSpc>
                  <a:spcBef>
                    <a:spcPct val="0"/>
                  </a:spcBef>
                  <a:spcAft>
                    <a:spcPct val="35000"/>
                  </a:spcAft>
                </a:pPr>
                <a:endParaRPr lang="en-US" sz="1400" dirty="0">
                  <a:solidFill>
                    <a:schemeClr val="tx1"/>
                  </a:solidFill>
                  <a:latin typeface="Century Gothic" panose="020B0502020202020204" pitchFamily="34" charset="0"/>
                </a:endParaRPr>
              </a:p>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Time</a:t>
                </a:r>
              </a:p>
              <a:p>
                <a:pPr algn="ctr" defTabSz="1000100">
                  <a:lnSpc>
                    <a:spcPct val="90000"/>
                  </a:lnSpc>
                  <a:spcBef>
                    <a:spcPct val="0"/>
                  </a:spcBef>
                  <a:spcAft>
                    <a:spcPct val="35000"/>
                  </a:spcAft>
                </a:pPr>
                <a:r>
                  <a:rPr lang="en-US" sz="1400">
                    <a:solidFill>
                      <a:schemeClr val="tx1"/>
                    </a:solidFill>
                    <a:latin typeface="Century Gothic" panose="020B0502020202020204" pitchFamily="34" charset="0"/>
                  </a:rPr>
                  <a:t>14h 20 </a:t>
                </a:r>
                <a:r>
                  <a:rPr lang="en-US" sz="1400" dirty="0">
                    <a:solidFill>
                      <a:schemeClr val="tx1"/>
                    </a:solidFill>
                    <a:latin typeface="Century Gothic" panose="020B0502020202020204" pitchFamily="34" charset="0"/>
                  </a:rPr>
                  <a:t>m</a:t>
                </a:r>
              </a:p>
            </p:txBody>
          </p:sp>
          <p:sp>
            <p:nvSpPr>
              <p:cNvPr id="111" name="Freeform: Shape 110">
                <a:extLst>
                  <a:ext uri="{FF2B5EF4-FFF2-40B4-BE49-F238E27FC236}">
                    <a16:creationId xmlns:a16="http://schemas.microsoft.com/office/drawing/2014/main" id="{9CB7866C-072A-48C1-8087-3ACE45066B4E}"/>
                  </a:ext>
                </a:extLst>
              </p:cNvPr>
              <p:cNvSpPr/>
              <p:nvPr/>
            </p:nvSpPr>
            <p:spPr>
              <a:xfrm>
                <a:off x="3847879" y="3332852"/>
                <a:ext cx="1393455" cy="777609"/>
              </a:xfrm>
              <a:custGeom>
                <a:avLst/>
                <a:gdLst>
                  <a:gd name="connsiteX0" fmla="*/ 0 w 1670431"/>
                  <a:gd name="connsiteY0" fmla="*/ 0 h 918154"/>
                  <a:gd name="connsiteX1" fmla="*/ 1670431 w 1670431"/>
                  <a:gd name="connsiteY1" fmla="*/ 0 h 918154"/>
                  <a:gd name="connsiteX2" fmla="*/ 1670431 w 1670431"/>
                  <a:gd name="connsiteY2" fmla="*/ 918154 h 918154"/>
                  <a:gd name="connsiteX3" fmla="*/ 0 w 1670431"/>
                  <a:gd name="connsiteY3" fmla="*/ 918154 h 918154"/>
                  <a:gd name="connsiteX4" fmla="*/ 0 w 1670431"/>
                  <a:gd name="connsiteY4" fmla="*/ 0 h 91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431" h="918154">
                    <a:moveTo>
                      <a:pt x="0" y="0"/>
                    </a:moveTo>
                    <a:lnTo>
                      <a:pt x="1670431" y="0"/>
                    </a:lnTo>
                    <a:lnTo>
                      <a:pt x="1670431" y="918154"/>
                    </a:lnTo>
                    <a:lnTo>
                      <a:pt x="0" y="918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0020" tIns="160020" rIns="160020" bIns="160020" numCol="1" spcCol="1270" anchor="b" anchorCtr="0">
                <a:noAutofit/>
              </a:bodyPr>
              <a:lstStyle/>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Time</a:t>
                </a:r>
              </a:p>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14h 30m</a:t>
                </a:r>
              </a:p>
            </p:txBody>
          </p:sp>
          <p:sp>
            <p:nvSpPr>
              <p:cNvPr id="112" name="Freeform: Shape 111">
                <a:extLst>
                  <a:ext uri="{FF2B5EF4-FFF2-40B4-BE49-F238E27FC236}">
                    <a16:creationId xmlns:a16="http://schemas.microsoft.com/office/drawing/2014/main" id="{A35272FA-E6DA-4A04-8F06-9D5D9A6B5BA4}"/>
                  </a:ext>
                </a:extLst>
              </p:cNvPr>
              <p:cNvSpPr/>
              <p:nvPr/>
            </p:nvSpPr>
            <p:spPr>
              <a:xfrm>
                <a:off x="5629297" y="3334276"/>
                <a:ext cx="1393656" cy="787760"/>
              </a:xfrm>
              <a:custGeom>
                <a:avLst/>
                <a:gdLst>
                  <a:gd name="connsiteX0" fmla="*/ 0 w 1670431"/>
                  <a:gd name="connsiteY0" fmla="*/ 0 h 918154"/>
                  <a:gd name="connsiteX1" fmla="*/ 1670431 w 1670431"/>
                  <a:gd name="connsiteY1" fmla="*/ 0 h 918154"/>
                  <a:gd name="connsiteX2" fmla="*/ 1670431 w 1670431"/>
                  <a:gd name="connsiteY2" fmla="*/ 918154 h 918154"/>
                  <a:gd name="connsiteX3" fmla="*/ 0 w 1670431"/>
                  <a:gd name="connsiteY3" fmla="*/ 918154 h 918154"/>
                  <a:gd name="connsiteX4" fmla="*/ 0 w 1670431"/>
                  <a:gd name="connsiteY4" fmla="*/ 0 h 91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431" h="918154">
                    <a:moveTo>
                      <a:pt x="0" y="0"/>
                    </a:moveTo>
                    <a:lnTo>
                      <a:pt x="1670431" y="0"/>
                    </a:lnTo>
                    <a:lnTo>
                      <a:pt x="1670431" y="918154"/>
                    </a:lnTo>
                    <a:lnTo>
                      <a:pt x="0" y="918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60020" rIns="0" bIns="160020" numCol="1" spcCol="1270" anchor="b" anchorCtr="0">
                <a:noAutofit/>
              </a:bodyPr>
              <a:lstStyle/>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Time </a:t>
                </a:r>
              </a:p>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6h</a:t>
                </a:r>
              </a:p>
            </p:txBody>
          </p:sp>
          <p:cxnSp>
            <p:nvCxnSpPr>
              <p:cNvPr id="114" name="Straight Connector 113">
                <a:extLst>
                  <a:ext uri="{FF2B5EF4-FFF2-40B4-BE49-F238E27FC236}">
                    <a16:creationId xmlns:a16="http://schemas.microsoft.com/office/drawing/2014/main" id="{5516D0A5-3D74-4906-ADC1-985A81D6D976}"/>
                  </a:ext>
                </a:extLst>
              </p:cNvPr>
              <p:cNvCxnSpPr/>
              <p:nvPr/>
            </p:nvCxnSpPr>
            <p:spPr>
              <a:xfrm>
                <a:off x="1880807" y="3617388"/>
                <a:ext cx="0" cy="289367"/>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055C2A03-6A5A-4531-AC11-5703FC4B5ABF}"/>
                  </a:ext>
                </a:extLst>
              </p:cNvPr>
              <p:cNvCxnSpPr/>
              <p:nvPr/>
            </p:nvCxnSpPr>
            <p:spPr>
              <a:xfrm>
                <a:off x="3586427" y="3618859"/>
                <a:ext cx="0" cy="289367"/>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ED19F1FD-EF57-4269-8896-E40275B59ABF}"/>
                  </a:ext>
                </a:extLst>
              </p:cNvPr>
              <p:cNvCxnSpPr/>
              <p:nvPr/>
            </p:nvCxnSpPr>
            <p:spPr>
              <a:xfrm>
                <a:off x="5413737" y="3611746"/>
                <a:ext cx="0" cy="289367"/>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cxnSp>
          <p:nvCxnSpPr>
            <p:cNvPr id="68" name="Straight Connector 67">
              <a:extLst>
                <a:ext uri="{FF2B5EF4-FFF2-40B4-BE49-F238E27FC236}">
                  <a16:creationId xmlns:a16="http://schemas.microsoft.com/office/drawing/2014/main" id="{1BB876C6-99D2-4588-B2AD-92CCCACBA7A2}"/>
                </a:ext>
              </a:extLst>
            </p:cNvPr>
            <p:cNvCxnSpPr/>
            <p:nvPr/>
          </p:nvCxnSpPr>
          <p:spPr>
            <a:xfrm>
              <a:off x="7154540" y="1812873"/>
              <a:ext cx="0" cy="289367"/>
            </a:xfrm>
            <a:prstGeom prst="line">
              <a:avLst/>
            </a:prstGeom>
            <a:ln w="12700"/>
            <a:effectLst/>
          </p:spPr>
          <p:style>
            <a:lnRef idx="2">
              <a:schemeClr val="accent1"/>
            </a:lnRef>
            <a:fillRef idx="0">
              <a:schemeClr val="accent1"/>
            </a:fillRef>
            <a:effectRef idx="1">
              <a:schemeClr val="accent1"/>
            </a:effectRef>
            <a:fontRef idx="minor">
              <a:schemeClr val="tx1"/>
            </a:fontRef>
          </p:style>
        </p:cxnSp>
        <p:sp>
          <p:nvSpPr>
            <p:cNvPr id="69" name="Freeform: Shape 68">
              <a:extLst>
                <a:ext uri="{FF2B5EF4-FFF2-40B4-BE49-F238E27FC236}">
                  <a16:creationId xmlns:a16="http://schemas.microsoft.com/office/drawing/2014/main" id="{AA70FB88-7EF4-41A1-AD87-0DA937897F68}"/>
                </a:ext>
              </a:extLst>
            </p:cNvPr>
            <p:cNvSpPr/>
            <p:nvPr/>
          </p:nvSpPr>
          <p:spPr>
            <a:xfrm>
              <a:off x="7243392" y="1528485"/>
              <a:ext cx="1294090" cy="803973"/>
            </a:xfrm>
            <a:custGeom>
              <a:avLst/>
              <a:gdLst>
                <a:gd name="connsiteX0" fmla="*/ 0 w 1670431"/>
                <a:gd name="connsiteY0" fmla="*/ 0 h 918154"/>
                <a:gd name="connsiteX1" fmla="*/ 1670431 w 1670431"/>
                <a:gd name="connsiteY1" fmla="*/ 0 h 918154"/>
                <a:gd name="connsiteX2" fmla="*/ 1670431 w 1670431"/>
                <a:gd name="connsiteY2" fmla="*/ 918154 h 918154"/>
                <a:gd name="connsiteX3" fmla="*/ 0 w 1670431"/>
                <a:gd name="connsiteY3" fmla="*/ 918154 h 918154"/>
                <a:gd name="connsiteX4" fmla="*/ 0 w 1670431"/>
                <a:gd name="connsiteY4" fmla="*/ 0 h 91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431" h="918154">
                  <a:moveTo>
                    <a:pt x="0" y="0"/>
                  </a:moveTo>
                  <a:lnTo>
                    <a:pt x="1670431" y="0"/>
                  </a:lnTo>
                  <a:lnTo>
                    <a:pt x="1670431" y="918154"/>
                  </a:lnTo>
                  <a:lnTo>
                    <a:pt x="0" y="918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60020" rIns="0" bIns="160020" numCol="1" spcCol="1270" anchor="b" anchorCtr="0">
              <a:noAutofit/>
            </a:bodyPr>
            <a:lstStyle/>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Time</a:t>
              </a:r>
            </a:p>
            <a:p>
              <a:pPr algn="ctr" defTabSz="1000100">
                <a:lnSpc>
                  <a:spcPct val="90000"/>
                </a:lnSpc>
                <a:spcBef>
                  <a:spcPct val="0"/>
                </a:spcBef>
                <a:spcAft>
                  <a:spcPct val="35000"/>
                </a:spcAft>
              </a:pPr>
              <a:r>
                <a:rPr lang="en-US" sz="1400" dirty="0">
                  <a:solidFill>
                    <a:schemeClr val="tx1"/>
                  </a:solidFill>
                  <a:latin typeface="Century Gothic" panose="020B0502020202020204" pitchFamily="34" charset="0"/>
                </a:rPr>
                <a:t>9h</a:t>
              </a:r>
            </a:p>
          </p:txBody>
        </p:sp>
      </p:grpSp>
      <p:grpSp>
        <p:nvGrpSpPr>
          <p:cNvPr id="12" name="Group 11">
            <a:extLst>
              <a:ext uri="{FF2B5EF4-FFF2-40B4-BE49-F238E27FC236}">
                <a16:creationId xmlns:a16="http://schemas.microsoft.com/office/drawing/2014/main" id="{DEBF4DDB-C65A-4DA1-86CA-EE0976B004A7}"/>
              </a:ext>
            </a:extLst>
          </p:cNvPr>
          <p:cNvGrpSpPr/>
          <p:nvPr/>
        </p:nvGrpSpPr>
        <p:grpSpPr>
          <a:xfrm>
            <a:off x="7198623" y="2636541"/>
            <a:ext cx="1511832" cy="2253107"/>
            <a:chOff x="7020029" y="2322571"/>
            <a:chExt cx="1313569" cy="1816076"/>
          </a:xfrm>
        </p:grpSpPr>
        <p:sp>
          <p:nvSpPr>
            <p:cNvPr id="75" name="Round Same Side Corner Rectangle 17">
              <a:extLst>
                <a:ext uri="{FF2B5EF4-FFF2-40B4-BE49-F238E27FC236}">
                  <a16:creationId xmlns:a16="http://schemas.microsoft.com/office/drawing/2014/main" id="{8BD81B52-556C-4BA9-B0DD-8B9F818AA234}"/>
                </a:ext>
              </a:extLst>
            </p:cNvPr>
            <p:cNvSpPr txBox="1"/>
            <p:nvPr/>
          </p:nvSpPr>
          <p:spPr>
            <a:xfrm>
              <a:off x="7020029" y="3767645"/>
              <a:ext cx="1313569" cy="371002"/>
            </a:xfrm>
            <a:prstGeom prst="rect">
              <a:avLst/>
            </a:prstGeom>
            <a:solidFill>
              <a:srgbClr val="003A76"/>
            </a:solidFill>
            <a:ln>
              <a:noFill/>
            </a:ln>
          </p:spPr>
          <p:style>
            <a:lnRef idx="0">
              <a:scrgbClr r="0" g="0" b="0"/>
            </a:lnRef>
            <a:fillRef idx="0">
              <a:scrgbClr r="0" g="0" b="0"/>
            </a:fillRef>
            <a:effectRef idx="0">
              <a:scrgbClr r="0" g="0" b="0"/>
            </a:effectRef>
            <a:fontRef idx="minor">
              <a:schemeClr val="lt1"/>
            </a:fontRef>
          </p:style>
          <p:txBody>
            <a:bodyPr spcFirstLastPara="0" vert="horz" wrap="square" lIns="58674" tIns="58674" rIns="58674" bIns="58674" numCol="1" spcCol="1270" anchor="ctr" anchorCtr="0">
              <a:noAutofit/>
            </a:bodyPr>
            <a:lstStyle/>
            <a:p>
              <a:pPr algn="ctr" defTabSz="366704">
                <a:lnSpc>
                  <a:spcPct val="90000"/>
                </a:lnSpc>
                <a:spcBef>
                  <a:spcPct val="0"/>
                </a:spcBef>
                <a:spcAft>
                  <a:spcPct val="35000"/>
                </a:spcAft>
              </a:pPr>
              <a:r>
                <a:rPr lang="en-US" sz="1000" b="1" dirty="0">
                  <a:solidFill>
                    <a:prstClr val="white"/>
                  </a:solidFill>
                  <a:latin typeface="Century Gothic" panose="020B0502020202020204" pitchFamily="34" charset="0"/>
                </a:rPr>
                <a:t>Capstone</a:t>
              </a:r>
            </a:p>
          </p:txBody>
        </p:sp>
        <p:pic>
          <p:nvPicPr>
            <p:cNvPr id="5" name="Picture 4" descr="A group of people sitting around a table&#10;&#10;Description automatically generated with medium confidence">
              <a:extLst>
                <a:ext uri="{FF2B5EF4-FFF2-40B4-BE49-F238E27FC236}">
                  <a16:creationId xmlns:a16="http://schemas.microsoft.com/office/drawing/2014/main" id="{9F280F19-1306-4A83-9088-04C4404F6211}"/>
                </a:ext>
              </a:extLst>
            </p:cNvPr>
            <p:cNvPicPr>
              <a:picLocks noChangeAspect="1"/>
            </p:cNvPicPr>
            <p:nvPr/>
          </p:nvPicPr>
          <p:blipFill rotWithShape="1">
            <a:blip r:embed="rId9"/>
            <a:srcRect l="41328" t="12749" r="15376" b="24457"/>
            <a:stretch/>
          </p:blipFill>
          <p:spPr>
            <a:xfrm>
              <a:off x="7020030" y="2322571"/>
              <a:ext cx="1311380" cy="1447851"/>
            </a:xfrm>
            <a:prstGeom prst="rect">
              <a:avLst/>
            </a:prstGeom>
          </p:spPr>
        </p:pic>
      </p:grpSp>
      <p:pic>
        <p:nvPicPr>
          <p:cNvPr id="4" name="Picture 3">
            <a:extLst>
              <a:ext uri="{FF2B5EF4-FFF2-40B4-BE49-F238E27FC236}">
                <a16:creationId xmlns:a16="http://schemas.microsoft.com/office/drawing/2014/main" id="{70C233B1-F41B-91BD-957C-5E148C0D6B9A}"/>
              </a:ext>
            </a:extLst>
          </p:cNvPr>
          <p:cNvPicPr>
            <a:picLocks noChangeAspect="1"/>
          </p:cNvPicPr>
          <p:nvPr/>
        </p:nvPicPr>
        <p:blipFill>
          <a:blip r:embed="rId10"/>
          <a:stretch>
            <a:fillRect/>
          </a:stretch>
        </p:blipFill>
        <p:spPr>
          <a:xfrm>
            <a:off x="3728380" y="2656242"/>
            <a:ext cx="1481456" cy="1788453"/>
          </a:xfrm>
          <a:prstGeom prst="rect">
            <a:avLst/>
          </a:prstGeom>
        </p:spPr>
      </p:pic>
      <p:pic>
        <p:nvPicPr>
          <p:cNvPr id="8" name="Picture 7">
            <a:extLst>
              <a:ext uri="{FF2B5EF4-FFF2-40B4-BE49-F238E27FC236}">
                <a16:creationId xmlns:a16="http://schemas.microsoft.com/office/drawing/2014/main" id="{C0574734-E5F2-2A86-5094-0F310737B226}"/>
              </a:ext>
            </a:extLst>
          </p:cNvPr>
          <p:cNvPicPr>
            <a:picLocks noChangeAspect="1"/>
          </p:cNvPicPr>
          <p:nvPr/>
        </p:nvPicPr>
        <p:blipFill>
          <a:blip r:embed="rId11"/>
          <a:stretch>
            <a:fillRect/>
          </a:stretch>
        </p:blipFill>
        <p:spPr>
          <a:xfrm>
            <a:off x="1956487" y="2679548"/>
            <a:ext cx="1493649" cy="1819969"/>
          </a:xfrm>
          <a:prstGeom prst="rect">
            <a:avLst/>
          </a:prstGeom>
        </p:spPr>
      </p:pic>
      <p:sp>
        <p:nvSpPr>
          <p:cNvPr id="10" name="TextBox 9">
            <a:extLst>
              <a:ext uri="{FF2B5EF4-FFF2-40B4-BE49-F238E27FC236}">
                <a16:creationId xmlns:a16="http://schemas.microsoft.com/office/drawing/2014/main" id="{0164CE11-346A-4742-D270-448A7017D543}"/>
              </a:ext>
            </a:extLst>
          </p:cNvPr>
          <p:cNvSpPr txBox="1"/>
          <p:nvPr/>
        </p:nvSpPr>
        <p:spPr>
          <a:xfrm>
            <a:off x="275773" y="1428264"/>
            <a:ext cx="1824667" cy="369332"/>
          </a:xfrm>
          <a:prstGeom prst="rect">
            <a:avLst/>
          </a:prstGeom>
          <a:noFill/>
        </p:spPr>
        <p:txBody>
          <a:bodyPr wrap="square" rtlCol="0">
            <a:spAutoFit/>
          </a:bodyPr>
          <a:lstStyle/>
          <a:p>
            <a:r>
              <a:rPr lang="en-US" dirty="0"/>
              <a:t>(Proposed):</a:t>
            </a:r>
          </a:p>
        </p:txBody>
      </p:sp>
      <p:sp>
        <p:nvSpPr>
          <p:cNvPr id="7" name="Slide Number Placeholder 3">
            <a:extLst>
              <a:ext uri="{FF2B5EF4-FFF2-40B4-BE49-F238E27FC236}">
                <a16:creationId xmlns:a16="http://schemas.microsoft.com/office/drawing/2014/main" id="{EC32657A-8BD0-9EC7-7409-4D598B549B34}"/>
              </a:ext>
            </a:extLst>
          </p:cNvPr>
          <p:cNvSpPr txBox="1">
            <a:spLocks/>
          </p:cNvSpPr>
          <p:nvPr/>
        </p:nvSpPr>
        <p:spPr>
          <a:xfrm>
            <a:off x="7783873" y="6384741"/>
            <a:ext cx="114134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707C9F3-372D-6844-BB8E-1E17932B237F}" type="slidenum">
              <a:rPr lang="en-US" smtClean="0"/>
              <a:pPr/>
              <a:t>7</a:t>
            </a:fld>
            <a:endParaRPr lang="en-US" dirty="0"/>
          </a:p>
        </p:txBody>
      </p:sp>
    </p:spTree>
    <p:custDataLst>
      <p:tags r:id="rId1"/>
    </p:custDataLst>
    <p:extLst>
      <p:ext uri="{BB962C8B-B14F-4D97-AF65-F5344CB8AC3E}">
        <p14:creationId xmlns:p14="http://schemas.microsoft.com/office/powerpoint/2010/main" val="19427886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4B963A-0BEF-A2D5-AAD3-D4E7592EBACE}"/>
              </a:ext>
            </a:extLst>
          </p:cNvPr>
          <p:cNvSpPr>
            <a:spLocks noGrp="1"/>
          </p:cNvSpPr>
          <p:nvPr>
            <p:ph type="title"/>
          </p:nvPr>
        </p:nvSpPr>
        <p:spPr/>
        <p:txBody>
          <a:bodyPr/>
          <a:lstStyle/>
          <a:p>
            <a:r>
              <a:rPr lang="en-US" dirty="0"/>
              <a:t>Training Materials and Resources</a:t>
            </a:r>
            <a:br>
              <a:rPr lang="en-US" dirty="0"/>
            </a:br>
            <a:endParaRPr lang="en-US" dirty="0"/>
          </a:p>
        </p:txBody>
      </p:sp>
      <p:sp>
        <p:nvSpPr>
          <p:cNvPr id="5" name="Slide Number Placeholder 4">
            <a:extLst>
              <a:ext uri="{FF2B5EF4-FFF2-40B4-BE49-F238E27FC236}">
                <a16:creationId xmlns:a16="http://schemas.microsoft.com/office/drawing/2014/main" id="{B8390D85-D254-4385-A2D4-D7757887C467}"/>
              </a:ext>
            </a:extLst>
          </p:cNvPr>
          <p:cNvSpPr>
            <a:spLocks noGrp="1"/>
          </p:cNvSpPr>
          <p:nvPr>
            <p:ph type="sldNum" sz="quarter" idx="12"/>
          </p:nvPr>
        </p:nvSpPr>
        <p:spPr/>
        <p:txBody>
          <a:bodyPr/>
          <a:lstStyle/>
          <a:p>
            <a:fld id="{0707C9F3-372D-6844-BB8E-1E17932B237F}" type="slidenum">
              <a:rPr lang="en-US" smtClean="0"/>
              <a:pPr/>
              <a:t>8</a:t>
            </a:fld>
            <a:endParaRPr lang="en-US"/>
          </a:p>
        </p:txBody>
      </p:sp>
      <p:sp>
        <p:nvSpPr>
          <p:cNvPr id="53" name="Content Placeholder 52">
            <a:extLst>
              <a:ext uri="{FF2B5EF4-FFF2-40B4-BE49-F238E27FC236}">
                <a16:creationId xmlns:a16="http://schemas.microsoft.com/office/drawing/2014/main" id="{4FFAB3A9-CE82-91CA-C6BD-418D2508FB88}"/>
              </a:ext>
            </a:extLst>
          </p:cNvPr>
          <p:cNvSpPr>
            <a:spLocks noGrp="1"/>
          </p:cNvSpPr>
          <p:nvPr>
            <p:ph sz="quarter" idx="13"/>
          </p:nvPr>
        </p:nvSpPr>
        <p:spPr>
          <a:xfrm>
            <a:off x="434600" y="1494448"/>
            <a:ext cx="8037513" cy="4142232"/>
          </a:xfrm>
        </p:spPr>
        <p:txBody>
          <a:bodyPr/>
          <a:lstStyle/>
          <a:p>
            <a:pPr marL="0" indent="0">
              <a:buNone/>
            </a:pPr>
            <a:r>
              <a:rPr lang="en-US" dirty="0"/>
              <a:t>Icons help you navigate the course materials</a:t>
            </a:r>
          </a:p>
        </p:txBody>
      </p:sp>
      <p:sp>
        <p:nvSpPr>
          <p:cNvPr id="36" name="Rectangle 35"/>
          <p:cNvSpPr/>
          <p:nvPr/>
        </p:nvSpPr>
        <p:spPr>
          <a:xfrm>
            <a:off x="603714" y="4150250"/>
            <a:ext cx="1543902" cy="369332"/>
          </a:xfrm>
          <a:prstGeom prst="rect">
            <a:avLst/>
          </a:prstGeom>
        </p:spPr>
        <p:txBody>
          <a:bodyPr wrap="square">
            <a:spAutoFit/>
          </a:bodyPr>
          <a:lstStyle/>
          <a:p>
            <a:pPr marL="0" lvl="1">
              <a:spcBef>
                <a:spcPct val="20000"/>
              </a:spcBef>
              <a:spcAft>
                <a:spcPts val="600"/>
              </a:spcAft>
            </a:pPr>
            <a:r>
              <a:rPr lang="en-US" dirty="0">
                <a:solidFill>
                  <a:prstClr val="black">
                    <a:lumMod val="75000"/>
                    <a:lumOff val="25000"/>
                  </a:prstClr>
                </a:solidFill>
                <a:latin typeface="Century Gothic" charset="0"/>
              </a:rPr>
              <a:t>Workbook</a:t>
            </a:r>
          </a:p>
        </p:txBody>
      </p:sp>
      <p:grpSp>
        <p:nvGrpSpPr>
          <p:cNvPr id="4" name="Graphic 84">
            <a:extLst>
              <a:ext uri="{FF2B5EF4-FFF2-40B4-BE49-F238E27FC236}">
                <a16:creationId xmlns:a16="http://schemas.microsoft.com/office/drawing/2014/main" id="{AE910125-7E37-C1B1-EC16-AE27241E114A}"/>
              </a:ext>
            </a:extLst>
          </p:cNvPr>
          <p:cNvGrpSpPr>
            <a:grpSpLocks noChangeAspect="1"/>
          </p:cNvGrpSpPr>
          <p:nvPr/>
        </p:nvGrpSpPr>
        <p:grpSpPr>
          <a:xfrm>
            <a:off x="741750" y="2743200"/>
            <a:ext cx="1548225" cy="1371600"/>
            <a:chOff x="4691062" y="2041207"/>
            <a:chExt cx="473630" cy="419600"/>
          </a:xfrm>
        </p:grpSpPr>
        <p:sp>
          <p:nvSpPr>
            <p:cNvPr id="7" name="Freeform: Shape 6">
              <a:extLst>
                <a:ext uri="{FF2B5EF4-FFF2-40B4-BE49-F238E27FC236}">
                  <a16:creationId xmlns:a16="http://schemas.microsoft.com/office/drawing/2014/main" id="{F4FC825E-932D-FC04-5A04-AF3686C48E35}"/>
                </a:ext>
              </a:extLst>
            </p:cNvPr>
            <p:cNvSpPr/>
            <p:nvPr/>
          </p:nvSpPr>
          <p:spPr>
            <a:xfrm>
              <a:off x="5067300" y="2188606"/>
              <a:ext cx="97393" cy="96440"/>
            </a:xfrm>
            <a:custGeom>
              <a:avLst/>
              <a:gdLst>
                <a:gd name="connsiteX0" fmla="*/ 65723 w 97393"/>
                <a:gd name="connsiteY0" fmla="*/ 96441 h 96440"/>
                <a:gd name="connsiteX1" fmla="*/ 92392 w 97393"/>
                <a:gd name="connsiteY1" fmla="*/ 69771 h 96440"/>
                <a:gd name="connsiteX2" fmla="*/ 92392 w 97393"/>
                <a:gd name="connsiteY2" fmla="*/ 45006 h 96440"/>
                <a:gd name="connsiteX3" fmla="*/ 51435 w 97393"/>
                <a:gd name="connsiteY3" fmla="*/ 5001 h 96440"/>
                <a:gd name="connsiteX4" fmla="*/ 26670 w 97393"/>
                <a:gd name="connsiteY4" fmla="*/ 5001 h 96440"/>
                <a:gd name="connsiteX5" fmla="*/ 0 w 97393"/>
                <a:gd name="connsiteY5" fmla="*/ 32623 h 96440"/>
                <a:gd name="connsiteX6" fmla="*/ 65723 w 97393"/>
                <a:gd name="connsiteY6" fmla="*/ 96441 h 9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393" h="96440">
                  <a:moveTo>
                    <a:pt x="65723" y="96441"/>
                  </a:moveTo>
                  <a:lnTo>
                    <a:pt x="92392" y="69771"/>
                  </a:lnTo>
                  <a:cubicBezTo>
                    <a:pt x="99060" y="63103"/>
                    <a:pt x="99060" y="51673"/>
                    <a:pt x="92392" y="45006"/>
                  </a:cubicBezTo>
                  <a:lnTo>
                    <a:pt x="51435" y="5001"/>
                  </a:lnTo>
                  <a:cubicBezTo>
                    <a:pt x="44767" y="-1667"/>
                    <a:pt x="33338" y="-1667"/>
                    <a:pt x="26670" y="5001"/>
                  </a:cubicBezTo>
                  <a:lnTo>
                    <a:pt x="0" y="32623"/>
                  </a:lnTo>
                  <a:cubicBezTo>
                    <a:pt x="0" y="31671"/>
                    <a:pt x="65723" y="96441"/>
                    <a:pt x="65723" y="96441"/>
                  </a:cubicBezTo>
                  <a:close/>
                </a:path>
              </a:pathLst>
            </a:custGeom>
            <a:solidFill>
              <a:srgbClr val="1C3A54"/>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346B20E9-F4A8-A503-8E78-370E73495CAA}"/>
                </a:ext>
              </a:extLst>
            </p:cNvPr>
            <p:cNvSpPr/>
            <p:nvPr/>
          </p:nvSpPr>
          <p:spPr>
            <a:xfrm>
              <a:off x="4928235" y="2243137"/>
              <a:ext cx="178117" cy="178117"/>
            </a:xfrm>
            <a:custGeom>
              <a:avLst/>
              <a:gdLst>
                <a:gd name="connsiteX0" fmla="*/ 0 w 178117"/>
                <a:gd name="connsiteY0" fmla="*/ 113348 h 178117"/>
                <a:gd name="connsiteX1" fmla="*/ 112395 w 178117"/>
                <a:gd name="connsiteY1" fmla="*/ 0 h 178117"/>
                <a:gd name="connsiteX2" fmla="*/ 178117 w 178117"/>
                <a:gd name="connsiteY2" fmla="*/ 63818 h 178117"/>
                <a:gd name="connsiteX3" fmla="*/ 64770 w 178117"/>
                <a:gd name="connsiteY3" fmla="*/ 178117 h 178117"/>
              </a:gdLst>
              <a:ahLst/>
              <a:cxnLst>
                <a:cxn ang="0">
                  <a:pos x="connsiteX0" y="connsiteY0"/>
                </a:cxn>
                <a:cxn ang="0">
                  <a:pos x="connsiteX1" y="connsiteY1"/>
                </a:cxn>
                <a:cxn ang="0">
                  <a:pos x="connsiteX2" y="connsiteY2"/>
                </a:cxn>
                <a:cxn ang="0">
                  <a:pos x="connsiteX3" y="connsiteY3"/>
                </a:cxn>
              </a:cxnLst>
              <a:rect l="l" t="t" r="r" b="b"/>
              <a:pathLst>
                <a:path w="178117" h="178117">
                  <a:moveTo>
                    <a:pt x="0" y="113348"/>
                  </a:moveTo>
                  <a:lnTo>
                    <a:pt x="112395" y="0"/>
                  </a:lnTo>
                  <a:lnTo>
                    <a:pt x="178117" y="63818"/>
                  </a:lnTo>
                  <a:lnTo>
                    <a:pt x="64770" y="178117"/>
                  </a:lnTo>
                  <a:close/>
                </a:path>
              </a:pathLst>
            </a:custGeom>
            <a:solidFill>
              <a:srgbClr val="0EAFE6"/>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9BD80FD-884D-7DD8-63FC-E83DB5D7CCCB}"/>
                </a:ext>
              </a:extLst>
            </p:cNvPr>
            <p:cNvSpPr/>
            <p:nvPr/>
          </p:nvSpPr>
          <p:spPr>
            <a:xfrm>
              <a:off x="4879423" y="2380297"/>
              <a:ext cx="81196" cy="80510"/>
            </a:xfrm>
            <a:custGeom>
              <a:avLst/>
              <a:gdLst>
                <a:gd name="connsiteX0" fmla="*/ 22141 w 81196"/>
                <a:gd name="connsiteY0" fmla="*/ 0 h 80510"/>
                <a:gd name="connsiteX1" fmla="*/ 81196 w 81196"/>
                <a:gd name="connsiteY1" fmla="*/ 58102 h 80510"/>
                <a:gd name="connsiteX2" fmla="*/ 6901 w 81196"/>
                <a:gd name="connsiteY2" fmla="*/ 80010 h 80510"/>
                <a:gd name="connsiteX3" fmla="*/ 234 w 81196"/>
                <a:gd name="connsiteY3" fmla="*/ 73342 h 80510"/>
                <a:gd name="connsiteX4" fmla="*/ 22141 w 81196"/>
                <a:gd name="connsiteY4" fmla="*/ 0 h 80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96" h="80510">
                  <a:moveTo>
                    <a:pt x="22141" y="0"/>
                  </a:moveTo>
                  <a:lnTo>
                    <a:pt x="81196" y="58102"/>
                  </a:lnTo>
                  <a:lnTo>
                    <a:pt x="6901" y="80010"/>
                  </a:lnTo>
                  <a:cubicBezTo>
                    <a:pt x="1186" y="81915"/>
                    <a:pt x="-719" y="78105"/>
                    <a:pt x="234" y="73342"/>
                  </a:cubicBezTo>
                  <a:lnTo>
                    <a:pt x="22141" y="0"/>
                  </a:lnTo>
                  <a:close/>
                </a:path>
              </a:pathLst>
            </a:custGeom>
            <a:solidFill>
              <a:srgbClr val="1C3A54"/>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6E91193-DD9C-FDA8-D8D0-FF1531B86060}"/>
                </a:ext>
              </a:extLst>
            </p:cNvPr>
            <p:cNvSpPr/>
            <p:nvPr/>
          </p:nvSpPr>
          <p:spPr>
            <a:xfrm>
              <a:off x="4691062" y="2041207"/>
              <a:ext cx="319087" cy="401002"/>
            </a:xfrm>
            <a:custGeom>
              <a:avLst/>
              <a:gdLst>
                <a:gd name="connsiteX0" fmla="*/ 168593 w 319087"/>
                <a:gd name="connsiteY0" fmla="*/ 401003 h 401002"/>
                <a:gd name="connsiteX1" fmla="*/ 40005 w 319087"/>
                <a:gd name="connsiteY1" fmla="*/ 401003 h 401002"/>
                <a:gd name="connsiteX2" fmla="*/ 0 w 319087"/>
                <a:gd name="connsiteY2" fmla="*/ 360997 h 401002"/>
                <a:gd name="connsiteX3" fmla="*/ 0 w 319087"/>
                <a:gd name="connsiteY3" fmla="*/ 40957 h 401002"/>
                <a:gd name="connsiteX4" fmla="*/ 47625 w 319087"/>
                <a:gd name="connsiteY4" fmla="*/ 0 h 401002"/>
                <a:gd name="connsiteX5" fmla="*/ 301942 w 319087"/>
                <a:gd name="connsiteY5" fmla="*/ 0 h 401002"/>
                <a:gd name="connsiteX6" fmla="*/ 313373 w 319087"/>
                <a:gd name="connsiteY6" fmla="*/ 10478 h 401002"/>
                <a:gd name="connsiteX7" fmla="*/ 301942 w 319087"/>
                <a:gd name="connsiteY7" fmla="*/ 20955 h 401002"/>
                <a:gd name="connsiteX8" fmla="*/ 46673 w 319087"/>
                <a:gd name="connsiteY8" fmla="*/ 20955 h 401002"/>
                <a:gd name="connsiteX9" fmla="*/ 22860 w 319087"/>
                <a:gd name="connsiteY9" fmla="*/ 40957 h 401002"/>
                <a:gd name="connsiteX10" fmla="*/ 45720 w 319087"/>
                <a:gd name="connsiteY10" fmla="*/ 61913 h 401002"/>
                <a:gd name="connsiteX11" fmla="*/ 300990 w 319087"/>
                <a:gd name="connsiteY11" fmla="*/ 61913 h 401002"/>
                <a:gd name="connsiteX12" fmla="*/ 319088 w 319087"/>
                <a:gd name="connsiteY12" fmla="*/ 80010 h 401002"/>
                <a:gd name="connsiteX13" fmla="*/ 319088 w 319087"/>
                <a:gd name="connsiteY13" fmla="*/ 192405 h 401002"/>
                <a:gd name="connsiteX14" fmla="*/ 211455 w 319087"/>
                <a:gd name="connsiteY14" fmla="*/ 301943 h 401002"/>
                <a:gd name="connsiteX15" fmla="*/ 192405 w 319087"/>
                <a:gd name="connsiteY15" fmla="*/ 329565 h 401002"/>
                <a:gd name="connsiteX16" fmla="*/ 168593 w 319087"/>
                <a:gd name="connsiteY16" fmla="*/ 401003 h 401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9087" h="401002">
                  <a:moveTo>
                    <a:pt x="168593" y="401003"/>
                  </a:moveTo>
                  <a:lnTo>
                    <a:pt x="40005" y="401003"/>
                  </a:lnTo>
                  <a:cubicBezTo>
                    <a:pt x="18098" y="401003"/>
                    <a:pt x="0" y="382905"/>
                    <a:pt x="0" y="360997"/>
                  </a:cubicBezTo>
                  <a:lnTo>
                    <a:pt x="0" y="40957"/>
                  </a:lnTo>
                  <a:cubicBezTo>
                    <a:pt x="0" y="15240"/>
                    <a:pt x="20002" y="0"/>
                    <a:pt x="47625" y="0"/>
                  </a:cubicBezTo>
                  <a:lnTo>
                    <a:pt x="301942" y="0"/>
                  </a:lnTo>
                  <a:cubicBezTo>
                    <a:pt x="307658" y="0"/>
                    <a:pt x="313373" y="4763"/>
                    <a:pt x="313373" y="10478"/>
                  </a:cubicBezTo>
                  <a:cubicBezTo>
                    <a:pt x="313373" y="16193"/>
                    <a:pt x="307658" y="20955"/>
                    <a:pt x="301942" y="20955"/>
                  </a:cubicBezTo>
                  <a:cubicBezTo>
                    <a:pt x="301942" y="20955"/>
                    <a:pt x="46673" y="20955"/>
                    <a:pt x="46673" y="20955"/>
                  </a:cubicBezTo>
                  <a:cubicBezTo>
                    <a:pt x="29527" y="20955"/>
                    <a:pt x="22860" y="34290"/>
                    <a:pt x="22860" y="40957"/>
                  </a:cubicBezTo>
                  <a:cubicBezTo>
                    <a:pt x="22860" y="48578"/>
                    <a:pt x="29527" y="61913"/>
                    <a:pt x="45720" y="61913"/>
                  </a:cubicBezTo>
                  <a:cubicBezTo>
                    <a:pt x="45720" y="61913"/>
                    <a:pt x="300990" y="61913"/>
                    <a:pt x="300990" y="61913"/>
                  </a:cubicBezTo>
                  <a:cubicBezTo>
                    <a:pt x="310515" y="61913"/>
                    <a:pt x="319088" y="70485"/>
                    <a:pt x="319088" y="80010"/>
                  </a:cubicBezTo>
                  <a:cubicBezTo>
                    <a:pt x="319088" y="80010"/>
                    <a:pt x="319088" y="192405"/>
                    <a:pt x="319088" y="192405"/>
                  </a:cubicBezTo>
                  <a:cubicBezTo>
                    <a:pt x="319088" y="192405"/>
                    <a:pt x="229552" y="281940"/>
                    <a:pt x="211455" y="301943"/>
                  </a:cubicBezTo>
                  <a:cubicBezTo>
                    <a:pt x="205740" y="308610"/>
                    <a:pt x="196215" y="319088"/>
                    <a:pt x="192405" y="329565"/>
                  </a:cubicBezTo>
                  <a:cubicBezTo>
                    <a:pt x="188595" y="338138"/>
                    <a:pt x="168593" y="401003"/>
                    <a:pt x="168593" y="401003"/>
                  </a:cubicBezTo>
                  <a:close/>
                </a:path>
              </a:pathLst>
            </a:custGeom>
            <a:solidFill>
              <a:srgbClr val="1C3A54"/>
            </a:solidFill>
            <a:ln w="9525" cap="flat">
              <a:noFill/>
              <a:prstDash val="solid"/>
              <a:miter/>
            </a:ln>
          </p:spPr>
          <p:txBody>
            <a:bodyPr rtlCol="0" anchor="ctr"/>
            <a:lstStyle/>
            <a:p>
              <a:endParaRPr lang="en-US" dirty="0"/>
            </a:p>
          </p:txBody>
        </p:sp>
      </p:grpSp>
      <p:grpSp>
        <p:nvGrpSpPr>
          <p:cNvPr id="41" name="Group 40">
            <a:extLst>
              <a:ext uri="{FF2B5EF4-FFF2-40B4-BE49-F238E27FC236}">
                <a16:creationId xmlns:a16="http://schemas.microsoft.com/office/drawing/2014/main" id="{EA866978-BCE8-DF8F-7011-A94E1CBEA814}"/>
              </a:ext>
            </a:extLst>
          </p:cNvPr>
          <p:cNvGrpSpPr/>
          <p:nvPr/>
        </p:nvGrpSpPr>
        <p:grpSpPr>
          <a:xfrm>
            <a:off x="4926449" y="2717017"/>
            <a:ext cx="1936773" cy="2051589"/>
            <a:chOff x="4434497" y="1284786"/>
            <a:chExt cx="1936773" cy="2051589"/>
          </a:xfrm>
        </p:grpSpPr>
        <p:sp>
          <p:nvSpPr>
            <p:cNvPr id="6" name="Rectangle 5"/>
            <p:cNvSpPr/>
            <p:nvPr/>
          </p:nvSpPr>
          <p:spPr>
            <a:xfrm>
              <a:off x="4739129" y="2690044"/>
              <a:ext cx="1327507" cy="646331"/>
            </a:xfrm>
            <a:prstGeom prst="rect">
              <a:avLst/>
            </a:prstGeom>
          </p:spPr>
          <p:txBody>
            <a:bodyPr wrap="square">
              <a:spAutoFit/>
            </a:bodyPr>
            <a:lstStyle/>
            <a:p>
              <a:pPr marL="0" lvl="1">
                <a:spcBef>
                  <a:spcPct val="20000"/>
                </a:spcBef>
                <a:spcAft>
                  <a:spcPts val="600"/>
                </a:spcAft>
              </a:pPr>
              <a:r>
                <a:rPr lang="en-US" dirty="0">
                  <a:solidFill>
                    <a:prstClr val="black">
                      <a:lumMod val="75000"/>
                      <a:lumOff val="25000"/>
                    </a:prstClr>
                  </a:solidFill>
                  <a:latin typeface="Century Gothic" charset="0"/>
                </a:rPr>
                <a:t>Resource </a:t>
              </a:r>
              <a:br>
                <a:rPr lang="en-US" dirty="0">
                  <a:solidFill>
                    <a:prstClr val="black">
                      <a:lumMod val="75000"/>
                      <a:lumOff val="25000"/>
                    </a:prstClr>
                  </a:solidFill>
                  <a:latin typeface="Century Gothic" charset="0"/>
                </a:rPr>
              </a:br>
              <a:r>
                <a:rPr lang="en-US" dirty="0">
                  <a:solidFill>
                    <a:prstClr val="black">
                      <a:lumMod val="75000"/>
                      <a:lumOff val="25000"/>
                    </a:prstClr>
                  </a:solidFill>
                  <a:latin typeface="Century Gothic" charset="0"/>
                </a:rPr>
                <a:t>Guide</a:t>
              </a:r>
            </a:p>
          </p:txBody>
        </p:sp>
        <p:grpSp>
          <p:nvGrpSpPr>
            <p:cNvPr id="11" name="Graphic 49">
              <a:extLst>
                <a:ext uri="{FF2B5EF4-FFF2-40B4-BE49-F238E27FC236}">
                  <a16:creationId xmlns:a16="http://schemas.microsoft.com/office/drawing/2014/main" id="{D4F5A73D-C348-5886-AD9B-800003A10C21}"/>
                </a:ext>
              </a:extLst>
            </p:cNvPr>
            <p:cNvGrpSpPr>
              <a:grpSpLocks noChangeAspect="1"/>
            </p:cNvGrpSpPr>
            <p:nvPr/>
          </p:nvGrpSpPr>
          <p:grpSpPr>
            <a:xfrm>
              <a:off x="4434497" y="1284786"/>
              <a:ext cx="1936773" cy="1371600"/>
              <a:chOff x="7029450" y="3609022"/>
              <a:chExt cx="558165" cy="395287"/>
            </a:xfrm>
          </p:grpSpPr>
          <p:sp>
            <p:nvSpPr>
              <p:cNvPr id="12" name="Freeform: Shape 11">
                <a:extLst>
                  <a:ext uri="{FF2B5EF4-FFF2-40B4-BE49-F238E27FC236}">
                    <a16:creationId xmlns:a16="http://schemas.microsoft.com/office/drawing/2014/main" id="{00BCA19C-D90C-693F-E1E7-03839CCDFA0B}"/>
                  </a:ext>
                </a:extLst>
              </p:cNvPr>
              <p:cNvSpPr/>
              <p:nvPr/>
            </p:nvSpPr>
            <p:spPr>
              <a:xfrm>
                <a:off x="7029450" y="3609022"/>
                <a:ext cx="558165" cy="395287"/>
              </a:xfrm>
              <a:custGeom>
                <a:avLst/>
                <a:gdLst>
                  <a:gd name="connsiteX0" fmla="*/ 546735 w 558165"/>
                  <a:gd name="connsiteY0" fmla="*/ 52388 h 395287"/>
                  <a:gd name="connsiteX1" fmla="*/ 533400 w 558165"/>
                  <a:gd name="connsiteY1" fmla="*/ 52388 h 395287"/>
                  <a:gd name="connsiteX2" fmla="*/ 533400 w 558165"/>
                  <a:gd name="connsiteY2" fmla="*/ 40958 h 395287"/>
                  <a:gd name="connsiteX3" fmla="*/ 529590 w 558165"/>
                  <a:gd name="connsiteY3" fmla="*/ 33338 h 395287"/>
                  <a:gd name="connsiteX4" fmla="*/ 406718 w 558165"/>
                  <a:gd name="connsiteY4" fmla="*/ 0 h 395287"/>
                  <a:gd name="connsiteX5" fmla="*/ 278130 w 558165"/>
                  <a:gd name="connsiteY5" fmla="*/ 46673 h 395287"/>
                  <a:gd name="connsiteX6" fmla="*/ 240982 w 558165"/>
                  <a:gd name="connsiteY6" fmla="*/ 18098 h 395287"/>
                  <a:gd name="connsiteX7" fmla="*/ 240982 w 558165"/>
                  <a:gd name="connsiteY7" fmla="*/ 39053 h 395287"/>
                  <a:gd name="connsiteX8" fmla="*/ 270510 w 558165"/>
                  <a:gd name="connsiteY8" fmla="*/ 66675 h 395287"/>
                  <a:gd name="connsiteX9" fmla="*/ 270510 w 558165"/>
                  <a:gd name="connsiteY9" fmla="*/ 361950 h 395287"/>
                  <a:gd name="connsiteX10" fmla="*/ 163830 w 558165"/>
                  <a:gd name="connsiteY10" fmla="*/ 331470 h 395287"/>
                  <a:gd name="connsiteX11" fmla="*/ 40957 w 558165"/>
                  <a:gd name="connsiteY11" fmla="*/ 355283 h 395287"/>
                  <a:gd name="connsiteX12" fmla="*/ 40957 w 558165"/>
                  <a:gd name="connsiteY12" fmla="*/ 40958 h 395287"/>
                  <a:gd name="connsiteX13" fmla="*/ 109538 w 558165"/>
                  <a:gd name="connsiteY13" fmla="*/ 24765 h 395287"/>
                  <a:gd name="connsiteX14" fmla="*/ 109538 w 558165"/>
                  <a:gd name="connsiteY14" fmla="*/ 5715 h 395287"/>
                  <a:gd name="connsiteX15" fmla="*/ 29528 w 558165"/>
                  <a:gd name="connsiteY15" fmla="*/ 25718 h 395287"/>
                  <a:gd name="connsiteX16" fmla="*/ 23813 w 558165"/>
                  <a:gd name="connsiteY16" fmla="*/ 34290 h 395287"/>
                  <a:gd name="connsiteX17" fmla="*/ 23813 w 558165"/>
                  <a:gd name="connsiteY17" fmla="*/ 52388 h 395287"/>
                  <a:gd name="connsiteX18" fmla="*/ 9525 w 558165"/>
                  <a:gd name="connsiteY18" fmla="*/ 52388 h 395287"/>
                  <a:gd name="connsiteX19" fmla="*/ 0 w 558165"/>
                  <a:gd name="connsiteY19" fmla="*/ 61913 h 395287"/>
                  <a:gd name="connsiteX20" fmla="*/ 0 w 558165"/>
                  <a:gd name="connsiteY20" fmla="*/ 385763 h 395287"/>
                  <a:gd name="connsiteX21" fmla="*/ 9525 w 558165"/>
                  <a:gd name="connsiteY21" fmla="*/ 395288 h 395287"/>
                  <a:gd name="connsiteX22" fmla="*/ 548640 w 558165"/>
                  <a:gd name="connsiteY22" fmla="*/ 395288 h 395287"/>
                  <a:gd name="connsiteX23" fmla="*/ 558165 w 558165"/>
                  <a:gd name="connsiteY23" fmla="*/ 385763 h 395287"/>
                  <a:gd name="connsiteX24" fmla="*/ 558165 w 558165"/>
                  <a:gd name="connsiteY24" fmla="*/ 61913 h 395287"/>
                  <a:gd name="connsiteX25" fmla="*/ 546735 w 558165"/>
                  <a:gd name="connsiteY25" fmla="*/ 52388 h 395287"/>
                  <a:gd name="connsiteX26" fmla="*/ 514350 w 558165"/>
                  <a:gd name="connsiteY26" fmla="*/ 357188 h 395287"/>
                  <a:gd name="connsiteX27" fmla="*/ 388620 w 558165"/>
                  <a:gd name="connsiteY27" fmla="*/ 331470 h 395287"/>
                  <a:gd name="connsiteX28" fmla="*/ 283845 w 558165"/>
                  <a:gd name="connsiteY28" fmla="*/ 362903 h 395287"/>
                  <a:gd name="connsiteX29" fmla="*/ 283845 w 558165"/>
                  <a:gd name="connsiteY29" fmla="*/ 67628 h 395287"/>
                  <a:gd name="connsiteX30" fmla="*/ 284797 w 558165"/>
                  <a:gd name="connsiteY30" fmla="*/ 66675 h 395287"/>
                  <a:gd name="connsiteX31" fmla="*/ 405765 w 558165"/>
                  <a:gd name="connsiteY31" fmla="*/ 18098 h 395287"/>
                  <a:gd name="connsiteX32" fmla="*/ 514350 w 558165"/>
                  <a:gd name="connsiteY32" fmla="*/ 45720 h 395287"/>
                  <a:gd name="connsiteX33" fmla="*/ 514350 w 558165"/>
                  <a:gd name="connsiteY33" fmla="*/ 357188 h 395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8165" h="395287">
                    <a:moveTo>
                      <a:pt x="546735" y="52388"/>
                    </a:moveTo>
                    <a:lnTo>
                      <a:pt x="533400" y="52388"/>
                    </a:lnTo>
                    <a:lnTo>
                      <a:pt x="533400" y="40958"/>
                    </a:lnTo>
                    <a:cubicBezTo>
                      <a:pt x="533400" y="38100"/>
                      <a:pt x="531495" y="35243"/>
                      <a:pt x="529590" y="33338"/>
                    </a:cubicBezTo>
                    <a:cubicBezTo>
                      <a:pt x="498157" y="12383"/>
                      <a:pt x="453390" y="0"/>
                      <a:pt x="406718" y="0"/>
                    </a:cubicBezTo>
                    <a:cubicBezTo>
                      <a:pt x="349568" y="0"/>
                      <a:pt x="302895" y="17145"/>
                      <a:pt x="278130" y="46673"/>
                    </a:cubicBezTo>
                    <a:cubicBezTo>
                      <a:pt x="268605" y="35243"/>
                      <a:pt x="256222" y="25718"/>
                      <a:pt x="240982" y="18098"/>
                    </a:cubicBezTo>
                    <a:lnTo>
                      <a:pt x="240982" y="39053"/>
                    </a:lnTo>
                    <a:cubicBezTo>
                      <a:pt x="252413" y="45720"/>
                      <a:pt x="262890" y="54293"/>
                      <a:pt x="270510" y="66675"/>
                    </a:cubicBezTo>
                    <a:lnTo>
                      <a:pt x="270510" y="361950"/>
                    </a:lnTo>
                    <a:cubicBezTo>
                      <a:pt x="247650" y="341948"/>
                      <a:pt x="210503" y="331470"/>
                      <a:pt x="163830" y="331470"/>
                    </a:cubicBezTo>
                    <a:cubicBezTo>
                      <a:pt x="120968" y="331470"/>
                      <a:pt x="74295" y="340043"/>
                      <a:pt x="40957" y="355283"/>
                    </a:cubicBezTo>
                    <a:lnTo>
                      <a:pt x="40957" y="40958"/>
                    </a:lnTo>
                    <a:cubicBezTo>
                      <a:pt x="63818" y="33338"/>
                      <a:pt x="86678" y="27623"/>
                      <a:pt x="109538" y="24765"/>
                    </a:cubicBezTo>
                    <a:lnTo>
                      <a:pt x="109538" y="5715"/>
                    </a:lnTo>
                    <a:cubicBezTo>
                      <a:pt x="82868" y="9525"/>
                      <a:pt x="55245" y="16193"/>
                      <a:pt x="29528" y="25718"/>
                    </a:cubicBezTo>
                    <a:cubicBezTo>
                      <a:pt x="25718" y="26670"/>
                      <a:pt x="23813" y="30480"/>
                      <a:pt x="23813" y="34290"/>
                    </a:cubicBezTo>
                    <a:lnTo>
                      <a:pt x="23813" y="52388"/>
                    </a:lnTo>
                    <a:lnTo>
                      <a:pt x="9525" y="52388"/>
                    </a:lnTo>
                    <a:cubicBezTo>
                      <a:pt x="3810" y="52388"/>
                      <a:pt x="0" y="57150"/>
                      <a:pt x="0" y="61913"/>
                    </a:cubicBezTo>
                    <a:lnTo>
                      <a:pt x="0" y="385763"/>
                    </a:lnTo>
                    <a:cubicBezTo>
                      <a:pt x="0" y="391478"/>
                      <a:pt x="4763" y="395288"/>
                      <a:pt x="9525" y="395288"/>
                    </a:cubicBezTo>
                    <a:lnTo>
                      <a:pt x="548640" y="395288"/>
                    </a:lnTo>
                    <a:cubicBezTo>
                      <a:pt x="554355" y="395288"/>
                      <a:pt x="558165" y="390525"/>
                      <a:pt x="558165" y="385763"/>
                    </a:cubicBezTo>
                    <a:lnTo>
                      <a:pt x="558165" y="61913"/>
                    </a:lnTo>
                    <a:cubicBezTo>
                      <a:pt x="557213" y="57150"/>
                      <a:pt x="552450" y="52388"/>
                      <a:pt x="546735" y="52388"/>
                    </a:cubicBezTo>
                    <a:close/>
                    <a:moveTo>
                      <a:pt x="514350" y="357188"/>
                    </a:moveTo>
                    <a:cubicBezTo>
                      <a:pt x="479107" y="341948"/>
                      <a:pt x="431482" y="331470"/>
                      <a:pt x="388620" y="331470"/>
                    </a:cubicBezTo>
                    <a:cubicBezTo>
                      <a:pt x="341947" y="331470"/>
                      <a:pt x="306705" y="342900"/>
                      <a:pt x="283845" y="362903"/>
                    </a:cubicBezTo>
                    <a:lnTo>
                      <a:pt x="283845" y="67628"/>
                    </a:lnTo>
                    <a:cubicBezTo>
                      <a:pt x="283845" y="67628"/>
                      <a:pt x="284797" y="66675"/>
                      <a:pt x="284797" y="66675"/>
                    </a:cubicBezTo>
                    <a:cubicBezTo>
                      <a:pt x="302895" y="37148"/>
                      <a:pt x="349568" y="18098"/>
                      <a:pt x="405765" y="18098"/>
                    </a:cubicBezTo>
                    <a:cubicBezTo>
                      <a:pt x="446722" y="18098"/>
                      <a:pt x="485775" y="27623"/>
                      <a:pt x="514350" y="45720"/>
                    </a:cubicBezTo>
                    <a:lnTo>
                      <a:pt x="514350" y="357188"/>
                    </a:lnTo>
                    <a:close/>
                  </a:path>
                </a:pathLst>
              </a:custGeom>
              <a:solidFill>
                <a:srgbClr val="1C3A54"/>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D024B9D-520F-74BC-9534-3CE2A978E3F9}"/>
                  </a:ext>
                </a:extLst>
              </p:cNvPr>
              <p:cNvSpPr/>
              <p:nvPr/>
            </p:nvSpPr>
            <p:spPr>
              <a:xfrm>
                <a:off x="7153275" y="3609975"/>
                <a:ext cx="98107" cy="214938"/>
              </a:xfrm>
              <a:custGeom>
                <a:avLst/>
                <a:gdLst>
                  <a:gd name="connsiteX0" fmla="*/ 1905 w 98107"/>
                  <a:gd name="connsiteY0" fmla="*/ 60960 h 214938"/>
                  <a:gd name="connsiteX1" fmla="*/ 1905 w 98107"/>
                  <a:gd name="connsiteY1" fmla="*/ 60960 h 214938"/>
                  <a:gd name="connsiteX2" fmla="*/ 1905 w 98107"/>
                  <a:gd name="connsiteY2" fmla="*/ 209550 h 214938"/>
                  <a:gd name="connsiteX3" fmla="*/ 4763 w 98107"/>
                  <a:gd name="connsiteY3" fmla="*/ 214313 h 214938"/>
                  <a:gd name="connsiteX4" fmla="*/ 10478 w 98107"/>
                  <a:gd name="connsiteY4" fmla="*/ 213360 h 214938"/>
                  <a:gd name="connsiteX5" fmla="*/ 50482 w 98107"/>
                  <a:gd name="connsiteY5" fmla="*/ 179070 h 214938"/>
                  <a:gd name="connsiteX6" fmla="*/ 90488 w 98107"/>
                  <a:gd name="connsiteY6" fmla="*/ 213360 h 214938"/>
                  <a:gd name="connsiteX7" fmla="*/ 93345 w 98107"/>
                  <a:gd name="connsiteY7" fmla="*/ 214313 h 214938"/>
                  <a:gd name="connsiteX8" fmla="*/ 95250 w 98107"/>
                  <a:gd name="connsiteY8" fmla="*/ 213360 h 214938"/>
                  <a:gd name="connsiteX9" fmla="*/ 98107 w 98107"/>
                  <a:gd name="connsiteY9" fmla="*/ 208597 h 214938"/>
                  <a:gd name="connsiteX10" fmla="*/ 98107 w 98107"/>
                  <a:gd name="connsiteY10" fmla="*/ 28575 h 214938"/>
                  <a:gd name="connsiteX11" fmla="*/ 98107 w 98107"/>
                  <a:gd name="connsiteY11" fmla="*/ 28575 h 214938"/>
                  <a:gd name="connsiteX12" fmla="*/ 98107 w 98107"/>
                  <a:gd name="connsiteY12" fmla="*/ 9525 h 214938"/>
                  <a:gd name="connsiteX13" fmla="*/ 31432 w 98107"/>
                  <a:gd name="connsiteY13" fmla="*/ 0 h 214938"/>
                  <a:gd name="connsiteX14" fmla="*/ 0 w 98107"/>
                  <a:gd name="connsiteY14" fmla="*/ 1905 h 214938"/>
                  <a:gd name="connsiteX15" fmla="*/ 0 w 98107"/>
                  <a:gd name="connsiteY15" fmla="*/ 60960 h 21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214938">
                    <a:moveTo>
                      <a:pt x="1905" y="60960"/>
                    </a:moveTo>
                    <a:lnTo>
                      <a:pt x="1905" y="60960"/>
                    </a:lnTo>
                    <a:lnTo>
                      <a:pt x="1905" y="209550"/>
                    </a:lnTo>
                    <a:cubicBezTo>
                      <a:pt x="1905" y="211455"/>
                      <a:pt x="2857" y="213360"/>
                      <a:pt x="4763" y="214313"/>
                    </a:cubicBezTo>
                    <a:cubicBezTo>
                      <a:pt x="6668" y="215265"/>
                      <a:pt x="8572" y="215265"/>
                      <a:pt x="10478" y="213360"/>
                    </a:cubicBezTo>
                    <a:lnTo>
                      <a:pt x="50482" y="179070"/>
                    </a:lnTo>
                    <a:lnTo>
                      <a:pt x="90488" y="213360"/>
                    </a:lnTo>
                    <a:cubicBezTo>
                      <a:pt x="91440" y="214313"/>
                      <a:pt x="92393" y="214313"/>
                      <a:pt x="93345" y="214313"/>
                    </a:cubicBezTo>
                    <a:cubicBezTo>
                      <a:pt x="94297" y="214313"/>
                      <a:pt x="95250" y="214313"/>
                      <a:pt x="95250" y="213360"/>
                    </a:cubicBezTo>
                    <a:cubicBezTo>
                      <a:pt x="97155" y="212408"/>
                      <a:pt x="98107" y="210503"/>
                      <a:pt x="98107" y="208597"/>
                    </a:cubicBezTo>
                    <a:lnTo>
                      <a:pt x="98107" y="28575"/>
                    </a:lnTo>
                    <a:cubicBezTo>
                      <a:pt x="98107" y="28575"/>
                      <a:pt x="98107" y="28575"/>
                      <a:pt x="98107" y="28575"/>
                    </a:cubicBezTo>
                    <a:lnTo>
                      <a:pt x="98107" y="9525"/>
                    </a:lnTo>
                    <a:cubicBezTo>
                      <a:pt x="79057" y="2858"/>
                      <a:pt x="57150" y="0"/>
                      <a:pt x="31432" y="0"/>
                    </a:cubicBezTo>
                    <a:cubicBezTo>
                      <a:pt x="20955" y="0"/>
                      <a:pt x="10478" y="953"/>
                      <a:pt x="0" y="1905"/>
                    </a:cubicBezTo>
                    <a:lnTo>
                      <a:pt x="0" y="60960"/>
                    </a:lnTo>
                    <a:close/>
                  </a:path>
                </a:pathLst>
              </a:custGeom>
              <a:solidFill>
                <a:srgbClr val="0EAFE6"/>
              </a:solidFill>
              <a:ln w="9525" cap="flat">
                <a:noFill/>
                <a:prstDash val="solid"/>
                <a:miter/>
              </a:ln>
            </p:spPr>
            <p:txBody>
              <a:bodyPr rtlCol="0" anchor="ctr"/>
              <a:lstStyle/>
              <a:p>
                <a:endParaRPr lang="en-US"/>
              </a:p>
            </p:txBody>
          </p:sp>
        </p:grpSp>
      </p:grpSp>
      <p:grpSp>
        <p:nvGrpSpPr>
          <p:cNvPr id="40" name="Group 39">
            <a:extLst>
              <a:ext uri="{FF2B5EF4-FFF2-40B4-BE49-F238E27FC236}">
                <a16:creationId xmlns:a16="http://schemas.microsoft.com/office/drawing/2014/main" id="{E2D65537-EBCD-7891-F8D8-DD0E21B0FB65}"/>
              </a:ext>
            </a:extLst>
          </p:cNvPr>
          <p:cNvGrpSpPr/>
          <p:nvPr/>
        </p:nvGrpSpPr>
        <p:grpSpPr>
          <a:xfrm>
            <a:off x="6887095" y="4295170"/>
            <a:ext cx="1327508" cy="1656951"/>
            <a:chOff x="6195117" y="3418358"/>
            <a:chExt cx="1327508" cy="1656951"/>
          </a:xfrm>
        </p:grpSpPr>
        <p:grpSp>
          <p:nvGrpSpPr>
            <p:cNvPr id="33" name="Graphic 79">
              <a:extLst>
                <a:ext uri="{FF2B5EF4-FFF2-40B4-BE49-F238E27FC236}">
                  <a16:creationId xmlns:a16="http://schemas.microsoft.com/office/drawing/2014/main" id="{C0003579-2511-EA4D-85C5-D8EEA22EAB25}"/>
                </a:ext>
              </a:extLst>
            </p:cNvPr>
            <p:cNvGrpSpPr>
              <a:grpSpLocks noChangeAspect="1"/>
            </p:cNvGrpSpPr>
            <p:nvPr/>
          </p:nvGrpSpPr>
          <p:grpSpPr>
            <a:xfrm>
              <a:off x="6195117" y="3418358"/>
              <a:ext cx="1327507" cy="1340544"/>
              <a:chOff x="6279832" y="2729864"/>
              <a:chExt cx="484822" cy="489585"/>
            </a:xfrm>
          </p:grpSpPr>
          <p:sp>
            <p:nvSpPr>
              <p:cNvPr id="35" name="Freeform: Shape 34">
                <a:extLst>
                  <a:ext uri="{FF2B5EF4-FFF2-40B4-BE49-F238E27FC236}">
                    <a16:creationId xmlns:a16="http://schemas.microsoft.com/office/drawing/2014/main" id="{75CAB877-5675-13B0-B6EA-BF9B4DEB6AFC}"/>
                  </a:ext>
                </a:extLst>
              </p:cNvPr>
              <p:cNvSpPr/>
              <p:nvPr/>
            </p:nvSpPr>
            <p:spPr>
              <a:xfrm>
                <a:off x="6403511" y="2729864"/>
                <a:ext cx="228745" cy="195262"/>
              </a:xfrm>
              <a:custGeom>
                <a:avLst/>
                <a:gdLst>
                  <a:gd name="connsiteX0" fmla="*/ 112541 w 228745"/>
                  <a:gd name="connsiteY0" fmla="*/ 195263 h 195262"/>
                  <a:gd name="connsiteX1" fmla="*/ 226841 w 228745"/>
                  <a:gd name="connsiteY1" fmla="*/ 135255 h 195262"/>
                  <a:gd name="connsiteX2" fmla="*/ 228746 w 228745"/>
                  <a:gd name="connsiteY2" fmla="*/ 117158 h 195262"/>
                  <a:gd name="connsiteX3" fmla="*/ 220173 w 228745"/>
                  <a:gd name="connsiteY3" fmla="*/ 101918 h 195262"/>
                  <a:gd name="connsiteX4" fmla="*/ 114446 w 228745"/>
                  <a:gd name="connsiteY4" fmla="*/ 0 h 195262"/>
                  <a:gd name="connsiteX5" fmla="*/ 8718 w 228745"/>
                  <a:gd name="connsiteY5" fmla="*/ 101918 h 195262"/>
                  <a:gd name="connsiteX6" fmla="*/ 146 w 228745"/>
                  <a:gd name="connsiteY6" fmla="*/ 117158 h 195262"/>
                  <a:gd name="connsiteX7" fmla="*/ 2051 w 228745"/>
                  <a:gd name="connsiteY7" fmla="*/ 139065 h 195262"/>
                  <a:gd name="connsiteX8" fmla="*/ 112541 w 228745"/>
                  <a:gd name="connsiteY8" fmla="*/ 195263 h 19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745" h="195262">
                    <a:moveTo>
                      <a:pt x="112541" y="195263"/>
                    </a:moveTo>
                    <a:cubicBezTo>
                      <a:pt x="123971" y="180023"/>
                      <a:pt x="157308" y="144780"/>
                      <a:pt x="226841" y="135255"/>
                    </a:cubicBezTo>
                    <a:cubicBezTo>
                      <a:pt x="227793" y="124777"/>
                      <a:pt x="228746" y="117158"/>
                      <a:pt x="228746" y="117158"/>
                    </a:cubicBezTo>
                    <a:cubicBezTo>
                      <a:pt x="228746" y="110490"/>
                      <a:pt x="225888" y="105727"/>
                      <a:pt x="220173" y="101918"/>
                    </a:cubicBezTo>
                    <a:cubicBezTo>
                      <a:pt x="216363" y="38100"/>
                      <a:pt x="181121" y="0"/>
                      <a:pt x="114446" y="0"/>
                    </a:cubicBezTo>
                    <a:cubicBezTo>
                      <a:pt x="47771" y="0"/>
                      <a:pt x="12528" y="38100"/>
                      <a:pt x="8718" y="101918"/>
                    </a:cubicBezTo>
                    <a:cubicBezTo>
                      <a:pt x="3003" y="104775"/>
                      <a:pt x="-807" y="110490"/>
                      <a:pt x="146" y="117158"/>
                    </a:cubicBezTo>
                    <a:cubicBezTo>
                      <a:pt x="146" y="117158"/>
                      <a:pt x="1098" y="127635"/>
                      <a:pt x="2051" y="139065"/>
                    </a:cubicBezTo>
                    <a:cubicBezTo>
                      <a:pt x="68726" y="148590"/>
                      <a:pt x="101111" y="180975"/>
                      <a:pt x="112541" y="195263"/>
                    </a:cubicBezTo>
                    <a:close/>
                  </a:path>
                </a:pathLst>
              </a:custGeom>
              <a:solidFill>
                <a:srgbClr val="0EAFE6"/>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A5CB68D-8595-8AF3-51F2-E092DE48D109}"/>
                  </a:ext>
                </a:extLst>
              </p:cNvPr>
              <p:cNvSpPr/>
              <p:nvPr/>
            </p:nvSpPr>
            <p:spPr>
              <a:xfrm>
                <a:off x="6279832" y="2891789"/>
                <a:ext cx="484822" cy="327660"/>
              </a:xfrm>
              <a:custGeom>
                <a:avLst/>
                <a:gdLst>
                  <a:gd name="connsiteX0" fmla="*/ 80963 w 484822"/>
                  <a:gd name="connsiteY0" fmla="*/ 259080 h 327660"/>
                  <a:gd name="connsiteX1" fmla="*/ 0 w 484822"/>
                  <a:gd name="connsiteY1" fmla="*/ 266700 h 327660"/>
                  <a:gd name="connsiteX2" fmla="*/ 0 w 484822"/>
                  <a:gd name="connsiteY2" fmla="*/ 183832 h 327660"/>
                  <a:gd name="connsiteX3" fmla="*/ 15240 w 484822"/>
                  <a:gd name="connsiteY3" fmla="*/ 183832 h 327660"/>
                  <a:gd name="connsiteX4" fmla="*/ 29527 w 484822"/>
                  <a:gd name="connsiteY4" fmla="*/ 168593 h 327660"/>
                  <a:gd name="connsiteX5" fmla="*/ 16192 w 484822"/>
                  <a:gd name="connsiteY5" fmla="*/ 153352 h 327660"/>
                  <a:gd name="connsiteX6" fmla="*/ 29527 w 484822"/>
                  <a:gd name="connsiteY6" fmla="*/ 138113 h 327660"/>
                  <a:gd name="connsiteX7" fmla="*/ 16192 w 484822"/>
                  <a:gd name="connsiteY7" fmla="*/ 122873 h 327660"/>
                  <a:gd name="connsiteX8" fmla="*/ 29527 w 484822"/>
                  <a:gd name="connsiteY8" fmla="*/ 107632 h 327660"/>
                  <a:gd name="connsiteX9" fmla="*/ 15240 w 484822"/>
                  <a:gd name="connsiteY9" fmla="*/ 92393 h 327660"/>
                  <a:gd name="connsiteX10" fmla="*/ 0 w 484822"/>
                  <a:gd name="connsiteY10" fmla="*/ 92393 h 327660"/>
                  <a:gd name="connsiteX11" fmla="*/ 0 w 484822"/>
                  <a:gd name="connsiteY11" fmla="*/ 9525 h 327660"/>
                  <a:gd name="connsiteX12" fmla="*/ 83820 w 484822"/>
                  <a:gd name="connsiteY12" fmla="*/ 952 h 327660"/>
                  <a:gd name="connsiteX13" fmla="*/ 223838 w 484822"/>
                  <a:gd name="connsiteY13" fmla="*/ 59055 h 327660"/>
                  <a:gd name="connsiteX14" fmla="*/ 223838 w 484822"/>
                  <a:gd name="connsiteY14" fmla="*/ 327660 h 327660"/>
                  <a:gd name="connsiteX15" fmla="*/ 80963 w 484822"/>
                  <a:gd name="connsiteY15" fmla="*/ 259080 h 327660"/>
                  <a:gd name="connsiteX16" fmla="*/ 467677 w 484822"/>
                  <a:gd name="connsiteY16" fmla="*/ 90488 h 327660"/>
                  <a:gd name="connsiteX17" fmla="*/ 484823 w 484822"/>
                  <a:gd name="connsiteY17" fmla="*/ 90488 h 327660"/>
                  <a:gd name="connsiteX18" fmla="*/ 484823 w 484822"/>
                  <a:gd name="connsiteY18" fmla="*/ 8573 h 327660"/>
                  <a:gd name="connsiteX19" fmla="*/ 390525 w 484822"/>
                  <a:gd name="connsiteY19" fmla="*/ 0 h 327660"/>
                  <a:gd name="connsiteX20" fmla="*/ 250508 w 484822"/>
                  <a:gd name="connsiteY20" fmla="*/ 63818 h 327660"/>
                  <a:gd name="connsiteX21" fmla="*/ 250508 w 484822"/>
                  <a:gd name="connsiteY21" fmla="*/ 327660 h 327660"/>
                  <a:gd name="connsiteX22" fmla="*/ 393383 w 484822"/>
                  <a:gd name="connsiteY22" fmla="*/ 259080 h 327660"/>
                  <a:gd name="connsiteX23" fmla="*/ 484823 w 484822"/>
                  <a:gd name="connsiteY23" fmla="*/ 267653 h 327660"/>
                  <a:gd name="connsiteX24" fmla="*/ 484823 w 484822"/>
                  <a:gd name="connsiteY24" fmla="*/ 183832 h 327660"/>
                  <a:gd name="connsiteX25" fmla="*/ 467677 w 484822"/>
                  <a:gd name="connsiteY25" fmla="*/ 183832 h 327660"/>
                  <a:gd name="connsiteX26" fmla="*/ 453390 w 484822"/>
                  <a:gd name="connsiteY26" fmla="*/ 168593 h 327660"/>
                  <a:gd name="connsiteX27" fmla="*/ 466725 w 484822"/>
                  <a:gd name="connsiteY27" fmla="*/ 153352 h 327660"/>
                  <a:gd name="connsiteX28" fmla="*/ 453390 w 484822"/>
                  <a:gd name="connsiteY28" fmla="*/ 138113 h 327660"/>
                  <a:gd name="connsiteX29" fmla="*/ 466725 w 484822"/>
                  <a:gd name="connsiteY29" fmla="*/ 122873 h 327660"/>
                  <a:gd name="connsiteX30" fmla="*/ 453390 w 484822"/>
                  <a:gd name="connsiteY30" fmla="*/ 107632 h 327660"/>
                  <a:gd name="connsiteX31" fmla="*/ 467677 w 484822"/>
                  <a:gd name="connsiteY31" fmla="*/ 90488 h 32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4822" h="327660">
                    <a:moveTo>
                      <a:pt x="80963" y="259080"/>
                    </a:moveTo>
                    <a:cubicBezTo>
                      <a:pt x="40005" y="259080"/>
                      <a:pt x="14288" y="263843"/>
                      <a:pt x="0" y="266700"/>
                    </a:cubicBezTo>
                    <a:lnTo>
                      <a:pt x="0" y="183832"/>
                    </a:lnTo>
                    <a:lnTo>
                      <a:pt x="15240" y="183832"/>
                    </a:lnTo>
                    <a:cubicBezTo>
                      <a:pt x="22860" y="183832"/>
                      <a:pt x="29527" y="177165"/>
                      <a:pt x="29527" y="168593"/>
                    </a:cubicBezTo>
                    <a:cubicBezTo>
                      <a:pt x="29527" y="160020"/>
                      <a:pt x="23813" y="154305"/>
                      <a:pt x="16192" y="153352"/>
                    </a:cubicBezTo>
                    <a:cubicBezTo>
                      <a:pt x="23813" y="152400"/>
                      <a:pt x="29527" y="145732"/>
                      <a:pt x="29527" y="138113"/>
                    </a:cubicBezTo>
                    <a:cubicBezTo>
                      <a:pt x="29527" y="129540"/>
                      <a:pt x="23813" y="123825"/>
                      <a:pt x="16192" y="122873"/>
                    </a:cubicBezTo>
                    <a:cubicBezTo>
                      <a:pt x="23813" y="121920"/>
                      <a:pt x="29527" y="115252"/>
                      <a:pt x="29527" y="107632"/>
                    </a:cubicBezTo>
                    <a:cubicBezTo>
                      <a:pt x="29527" y="99060"/>
                      <a:pt x="22860" y="92393"/>
                      <a:pt x="15240" y="92393"/>
                    </a:cubicBezTo>
                    <a:lnTo>
                      <a:pt x="0" y="92393"/>
                    </a:lnTo>
                    <a:lnTo>
                      <a:pt x="0" y="9525"/>
                    </a:lnTo>
                    <a:cubicBezTo>
                      <a:pt x="11430" y="6668"/>
                      <a:pt x="38100" y="952"/>
                      <a:pt x="83820" y="952"/>
                    </a:cubicBezTo>
                    <a:cubicBezTo>
                      <a:pt x="180975" y="952"/>
                      <a:pt x="217170" y="48577"/>
                      <a:pt x="223838" y="59055"/>
                    </a:cubicBezTo>
                    <a:lnTo>
                      <a:pt x="223838" y="327660"/>
                    </a:lnTo>
                    <a:cubicBezTo>
                      <a:pt x="200025" y="300990"/>
                      <a:pt x="150495" y="259080"/>
                      <a:pt x="80963" y="259080"/>
                    </a:cubicBezTo>
                    <a:close/>
                    <a:moveTo>
                      <a:pt x="467677" y="90488"/>
                    </a:moveTo>
                    <a:lnTo>
                      <a:pt x="484823" y="90488"/>
                    </a:lnTo>
                    <a:lnTo>
                      <a:pt x="484823" y="8573"/>
                    </a:lnTo>
                    <a:cubicBezTo>
                      <a:pt x="471487" y="5715"/>
                      <a:pt x="438150" y="0"/>
                      <a:pt x="390525" y="0"/>
                    </a:cubicBezTo>
                    <a:cubicBezTo>
                      <a:pt x="293370" y="0"/>
                      <a:pt x="256222" y="52388"/>
                      <a:pt x="250508" y="63818"/>
                    </a:cubicBezTo>
                    <a:lnTo>
                      <a:pt x="250508" y="327660"/>
                    </a:lnTo>
                    <a:cubicBezTo>
                      <a:pt x="274320" y="300990"/>
                      <a:pt x="323850" y="259080"/>
                      <a:pt x="393383" y="259080"/>
                    </a:cubicBezTo>
                    <a:cubicBezTo>
                      <a:pt x="437197" y="259080"/>
                      <a:pt x="468630" y="263843"/>
                      <a:pt x="484823" y="267653"/>
                    </a:cubicBezTo>
                    <a:lnTo>
                      <a:pt x="484823" y="183832"/>
                    </a:lnTo>
                    <a:lnTo>
                      <a:pt x="467677" y="183832"/>
                    </a:lnTo>
                    <a:cubicBezTo>
                      <a:pt x="460058" y="183832"/>
                      <a:pt x="453390" y="177165"/>
                      <a:pt x="453390" y="168593"/>
                    </a:cubicBezTo>
                    <a:cubicBezTo>
                      <a:pt x="453390" y="160020"/>
                      <a:pt x="459105" y="154305"/>
                      <a:pt x="466725" y="153352"/>
                    </a:cubicBezTo>
                    <a:cubicBezTo>
                      <a:pt x="459105" y="152400"/>
                      <a:pt x="453390" y="145732"/>
                      <a:pt x="453390" y="138113"/>
                    </a:cubicBezTo>
                    <a:cubicBezTo>
                      <a:pt x="453390" y="129540"/>
                      <a:pt x="459105" y="123825"/>
                      <a:pt x="466725" y="122873"/>
                    </a:cubicBezTo>
                    <a:cubicBezTo>
                      <a:pt x="459105" y="121920"/>
                      <a:pt x="453390" y="115252"/>
                      <a:pt x="453390" y="107632"/>
                    </a:cubicBezTo>
                    <a:cubicBezTo>
                      <a:pt x="453390" y="97155"/>
                      <a:pt x="460058" y="90488"/>
                      <a:pt x="467677" y="90488"/>
                    </a:cubicBezTo>
                    <a:close/>
                  </a:path>
                </a:pathLst>
              </a:custGeom>
              <a:solidFill>
                <a:srgbClr val="1C3A54"/>
              </a:solidFill>
              <a:ln w="9525"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E6E601EF-479E-8F9D-3C99-D5F168BCE848}"/>
                </a:ext>
              </a:extLst>
            </p:cNvPr>
            <p:cNvSpPr/>
            <p:nvPr/>
          </p:nvSpPr>
          <p:spPr>
            <a:xfrm>
              <a:off x="6195118" y="4705977"/>
              <a:ext cx="1327507" cy="369332"/>
            </a:xfrm>
            <a:prstGeom prst="rect">
              <a:avLst/>
            </a:prstGeom>
          </p:spPr>
          <p:txBody>
            <a:bodyPr wrap="square">
              <a:spAutoFit/>
            </a:bodyPr>
            <a:lstStyle/>
            <a:p>
              <a:pPr marL="0" lvl="1">
                <a:spcBef>
                  <a:spcPct val="20000"/>
                </a:spcBef>
                <a:spcAft>
                  <a:spcPts val="600"/>
                </a:spcAft>
              </a:pPr>
              <a:r>
                <a:rPr lang="en-US" dirty="0">
                  <a:solidFill>
                    <a:prstClr val="black">
                      <a:lumMod val="75000"/>
                      <a:lumOff val="25000"/>
                    </a:prstClr>
                  </a:solidFill>
                  <a:latin typeface="Century Gothic" charset="0"/>
                </a:rPr>
                <a:t>Self-Study</a:t>
              </a:r>
            </a:p>
          </p:txBody>
        </p:sp>
      </p:grpSp>
      <p:grpSp>
        <p:nvGrpSpPr>
          <p:cNvPr id="43" name="Graphic 29">
            <a:extLst>
              <a:ext uri="{FF2B5EF4-FFF2-40B4-BE49-F238E27FC236}">
                <a16:creationId xmlns:a16="http://schemas.microsoft.com/office/drawing/2014/main" id="{580453EB-5ABC-E2A8-D8E2-2BF12CD42BBD}"/>
              </a:ext>
            </a:extLst>
          </p:cNvPr>
          <p:cNvGrpSpPr>
            <a:grpSpLocks noChangeAspect="1"/>
          </p:cNvGrpSpPr>
          <p:nvPr/>
        </p:nvGrpSpPr>
        <p:grpSpPr>
          <a:xfrm>
            <a:off x="2845701" y="3625838"/>
            <a:ext cx="943513" cy="1371600"/>
            <a:chOff x="7152322" y="2031682"/>
            <a:chExt cx="308609" cy="448627"/>
          </a:xfrm>
        </p:grpSpPr>
        <p:sp>
          <p:nvSpPr>
            <p:cNvPr id="44" name="Freeform: Shape 43">
              <a:extLst>
                <a:ext uri="{FF2B5EF4-FFF2-40B4-BE49-F238E27FC236}">
                  <a16:creationId xmlns:a16="http://schemas.microsoft.com/office/drawing/2014/main" id="{907CED7C-9C41-A9CD-F4BA-67DC8C852DFC}"/>
                </a:ext>
              </a:extLst>
            </p:cNvPr>
            <p:cNvSpPr/>
            <p:nvPr/>
          </p:nvSpPr>
          <p:spPr>
            <a:xfrm>
              <a:off x="7152322" y="2031682"/>
              <a:ext cx="308609" cy="415290"/>
            </a:xfrm>
            <a:custGeom>
              <a:avLst/>
              <a:gdLst>
                <a:gd name="connsiteX0" fmla="*/ 155258 w 308609"/>
                <a:gd name="connsiteY0" fmla="*/ 415290 h 415290"/>
                <a:gd name="connsiteX1" fmla="*/ 27622 w 308609"/>
                <a:gd name="connsiteY1" fmla="*/ 415290 h 415290"/>
                <a:gd name="connsiteX2" fmla="*/ 0 w 308609"/>
                <a:gd name="connsiteY2" fmla="*/ 383858 h 415290"/>
                <a:gd name="connsiteX3" fmla="*/ 0 w 308609"/>
                <a:gd name="connsiteY3" fmla="*/ 31432 h 415290"/>
                <a:gd name="connsiteX4" fmla="*/ 27622 w 308609"/>
                <a:gd name="connsiteY4" fmla="*/ 0 h 415290"/>
                <a:gd name="connsiteX5" fmla="*/ 280988 w 308609"/>
                <a:gd name="connsiteY5" fmla="*/ 0 h 415290"/>
                <a:gd name="connsiteX6" fmla="*/ 308610 w 308609"/>
                <a:gd name="connsiteY6" fmla="*/ 31432 h 415290"/>
                <a:gd name="connsiteX7" fmla="*/ 308610 w 308609"/>
                <a:gd name="connsiteY7" fmla="*/ 298133 h 415290"/>
                <a:gd name="connsiteX8" fmla="*/ 294322 w 308609"/>
                <a:gd name="connsiteY8" fmla="*/ 290513 h 415290"/>
                <a:gd name="connsiteX9" fmla="*/ 278130 w 308609"/>
                <a:gd name="connsiteY9" fmla="*/ 284798 h 415290"/>
                <a:gd name="connsiteX10" fmla="*/ 278130 w 308609"/>
                <a:gd name="connsiteY10" fmla="*/ 47625 h 415290"/>
                <a:gd name="connsiteX11" fmla="*/ 270510 w 308609"/>
                <a:gd name="connsiteY11" fmla="*/ 40005 h 415290"/>
                <a:gd name="connsiteX12" fmla="*/ 38100 w 308609"/>
                <a:gd name="connsiteY12" fmla="*/ 40005 h 415290"/>
                <a:gd name="connsiteX13" fmla="*/ 31433 w 308609"/>
                <a:gd name="connsiteY13" fmla="*/ 47625 h 415290"/>
                <a:gd name="connsiteX14" fmla="*/ 31433 w 308609"/>
                <a:gd name="connsiteY14" fmla="*/ 367665 h 415290"/>
                <a:gd name="connsiteX15" fmla="*/ 38100 w 308609"/>
                <a:gd name="connsiteY15" fmla="*/ 375285 h 415290"/>
                <a:gd name="connsiteX16" fmla="*/ 132397 w 308609"/>
                <a:gd name="connsiteY16" fmla="*/ 375285 h 415290"/>
                <a:gd name="connsiteX17" fmla="*/ 155258 w 308609"/>
                <a:gd name="connsiteY17" fmla="*/ 415290 h 4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8609" h="415290">
                  <a:moveTo>
                    <a:pt x="155258" y="415290"/>
                  </a:moveTo>
                  <a:lnTo>
                    <a:pt x="27622" y="415290"/>
                  </a:lnTo>
                  <a:cubicBezTo>
                    <a:pt x="7620" y="415290"/>
                    <a:pt x="0" y="405765"/>
                    <a:pt x="0" y="383858"/>
                  </a:cubicBezTo>
                  <a:lnTo>
                    <a:pt x="0" y="31432"/>
                  </a:lnTo>
                  <a:cubicBezTo>
                    <a:pt x="0" y="9525"/>
                    <a:pt x="7620" y="0"/>
                    <a:pt x="27622" y="0"/>
                  </a:cubicBezTo>
                  <a:lnTo>
                    <a:pt x="280988" y="0"/>
                  </a:lnTo>
                  <a:cubicBezTo>
                    <a:pt x="300990" y="0"/>
                    <a:pt x="308610" y="9525"/>
                    <a:pt x="308610" y="31432"/>
                  </a:cubicBezTo>
                  <a:lnTo>
                    <a:pt x="308610" y="298133"/>
                  </a:lnTo>
                  <a:cubicBezTo>
                    <a:pt x="304800" y="295275"/>
                    <a:pt x="300038" y="292418"/>
                    <a:pt x="294322" y="290513"/>
                  </a:cubicBezTo>
                  <a:cubicBezTo>
                    <a:pt x="288608" y="288608"/>
                    <a:pt x="282893" y="286703"/>
                    <a:pt x="278130" y="284798"/>
                  </a:cubicBezTo>
                  <a:lnTo>
                    <a:pt x="278130" y="47625"/>
                  </a:lnTo>
                  <a:cubicBezTo>
                    <a:pt x="278130" y="40957"/>
                    <a:pt x="276225" y="40005"/>
                    <a:pt x="270510" y="40005"/>
                  </a:cubicBezTo>
                  <a:lnTo>
                    <a:pt x="38100" y="40005"/>
                  </a:lnTo>
                  <a:cubicBezTo>
                    <a:pt x="32385" y="40005"/>
                    <a:pt x="31433" y="40957"/>
                    <a:pt x="31433" y="47625"/>
                  </a:cubicBezTo>
                  <a:lnTo>
                    <a:pt x="31433" y="367665"/>
                  </a:lnTo>
                  <a:cubicBezTo>
                    <a:pt x="31433" y="374333"/>
                    <a:pt x="32385" y="375285"/>
                    <a:pt x="38100" y="375285"/>
                  </a:cubicBezTo>
                  <a:lnTo>
                    <a:pt x="132397" y="375285"/>
                  </a:lnTo>
                  <a:cubicBezTo>
                    <a:pt x="140018" y="386715"/>
                    <a:pt x="147638" y="400050"/>
                    <a:pt x="155258" y="415290"/>
                  </a:cubicBezTo>
                  <a:close/>
                </a:path>
              </a:pathLst>
            </a:custGeom>
            <a:solidFill>
              <a:srgbClr val="1C3A54"/>
            </a:solid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2AA03DB-51B9-06C6-5309-A0DE3EFE5E74}"/>
                </a:ext>
              </a:extLst>
            </p:cNvPr>
            <p:cNvSpPr/>
            <p:nvPr/>
          </p:nvSpPr>
          <p:spPr>
            <a:xfrm>
              <a:off x="7262272" y="2222182"/>
              <a:ext cx="198659" cy="258127"/>
            </a:xfrm>
            <a:custGeom>
              <a:avLst/>
              <a:gdLst>
                <a:gd name="connsiteX0" fmla="*/ 197707 w 198659"/>
                <a:gd name="connsiteY0" fmla="*/ 144780 h 258127"/>
                <a:gd name="connsiteX1" fmla="*/ 178657 w 198659"/>
                <a:gd name="connsiteY1" fmla="*/ 117157 h 258127"/>
                <a:gd name="connsiteX2" fmla="*/ 111982 w 198659"/>
                <a:gd name="connsiteY2" fmla="*/ 94298 h 258127"/>
                <a:gd name="connsiteX3" fmla="*/ 111982 w 198659"/>
                <a:gd name="connsiteY3" fmla="*/ 24765 h 258127"/>
                <a:gd name="connsiteX4" fmla="*/ 89122 w 198659"/>
                <a:gd name="connsiteY4" fmla="*/ 0 h 258127"/>
                <a:gd name="connsiteX5" fmla="*/ 66262 w 198659"/>
                <a:gd name="connsiteY5" fmla="*/ 24765 h 258127"/>
                <a:gd name="connsiteX6" fmla="*/ 66262 w 198659"/>
                <a:gd name="connsiteY6" fmla="*/ 138113 h 258127"/>
                <a:gd name="connsiteX7" fmla="*/ 22447 w 198659"/>
                <a:gd name="connsiteY7" fmla="*/ 91440 h 258127"/>
                <a:gd name="connsiteX8" fmla="*/ 8160 w 198659"/>
                <a:gd name="connsiteY8" fmla="*/ 97155 h 258127"/>
                <a:gd name="connsiteX9" fmla="*/ 75787 w 198659"/>
                <a:gd name="connsiteY9" fmla="*/ 252413 h 258127"/>
                <a:gd name="connsiteX10" fmla="*/ 75787 w 198659"/>
                <a:gd name="connsiteY10" fmla="*/ 253365 h 258127"/>
                <a:gd name="connsiteX11" fmla="*/ 76740 w 198659"/>
                <a:gd name="connsiteY11" fmla="*/ 256222 h 258127"/>
                <a:gd name="connsiteX12" fmla="*/ 76740 w 198659"/>
                <a:gd name="connsiteY12" fmla="*/ 256222 h 258127"/>
                <a:gd name="connsiteX13" fmla="*/ 76740 w 198659"/>
                <a:gd name="connsiteY13" fmla="*/ 256222 h 258127"/>
                <a:gd name="connsiteX14" fmla="*/ 82455 w 198659"/>
                <a:gd name="connsiteY14" fmla="*/ 258128 h 258127"/>
                <a:gd name="connsiteX15" fmla="*/ 178657 w 198659"/>
                <a:gd name="connsiteY15" fmla="*/ 258128 h 258127"/>
                <a:gd name="connsiteX16" fmla="*/ 184372 w 198659"/>
                <a:gd name="connsiteY16" fmla="*/ 251460 h 258127"/>
                <a:gd name="connsiteX17" fmla="*/ 184372 w 198659"/>
                <a:gd name="connsiteY17" fmla="*/ 225743 h 258127"/>
                <a:gd name="connsiteX18" fmla="*/ 198660 w 198659"/>
                <a:gd name="connsiteY18" fmla="*/ 186690 h 258127"/>
                <a:gd name="connsiteX19" fmla="*/ 198660 w 198659"/>
                <a:gd name="connsiteY19" fmla="*/ 144780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8659" h="258127">
                  <a:moveTo>
                    <a:pt x="197707" y="144780"/>
                  </a:moveTo>
                  <a:cubicBezTo>
                    <a:pt x="197707" y="131445"/>
                    <a:pt x="193897" y="122872"/>
                    <a:pt x="178657" y="117157"/>
                  </a:cubicBezTo>
                  <a:cubicBezTo>
                    <a:pt x="133890" y="100965"/>
                    <a:pt x="111982" y="94298"/>
                    <a:pt x="111982" y="94298"/>
                  </a:cubicBezTo>
                  <a:lnTo>
                    <a:pt x="111982" y="24765"/>
                  </a:lnTo>
                  <a:cubicBezTo>
                    <a:pt x="111982" y="11430"/>
                    <a:pt x="102457" y="0"/>
                    <a:pt x="89122" y="0"/>
                  </a:cubicBezTo>
                  <a:cubicBezTo>
                    <a:pt x="75787" y="0"/>
                    <a:pt x="66262" y="12382"/>
                    <a:pt x="66262" y="24765"/>
                  </a:cubicBezTo>
                  <a:cubicBezTo>
                    <a:pt x="66262" y="24765"/>
                    <a:pt x="66262" y="119063"/>
                    <a:pt x="66262" y="138113"/>
                  </a:cubicBezTo>
                  <a:cubicBezTo>
                    <a:pt x="53880" y="122872"/>
                    <a:pt x="40545" y="91440"/>
                    <a:pt x="22447" y="91440"/>
                  </a:cubicBezTo>
                  <a:cubicBezTo>
                    <a:pt x="17685" y="91440"/>
                    <a:pt x="13875" y="93345"/>
                    <a:pt x="8160" y="97155"/>
                  </a:cubicBezTo>
                  <a:cubicBezTo>
                    <a:pt x="-25178" y="122872"/>
                    <a:pt x="52927" y="164783"/>
                    <a:pt x="75787" y="252413"/>
                  </a:cubicBezTo>
                  <a:cubicBezTo>
                    <a:pt x="75787" y="253365"/>
                    <a:pt x="75787" y="253365"/>
                    <a:pt x="75787" y="253365"/>
                  </a:cubicBezTo>
                  <a:cubicBezTo>
                    <a:pt x="75787" y="254318"/>
                    <a:pt x="75787" y="255270"/>
                    <a:pt x="76740" y="256222"/>
                  </a:cubicBezTo>
                  <a:cubicBezTo>
                    <a:pt x="76740" y="256222"/>
                    <a:pt x="76740" y="256222"/>
                    <a:pt x="76740" y="256222"/>
                  </a:cubicBezTo>
                  <a:cubicBezTo>
                    <a:pt x="76740" y="256222"/>
                    <a:pt x="76740" y="256222"/>
                    <a:pt x="76740" y="256222"/>
                  </a:cubicBezTo>
                  <a:cubicBezTo>
                    <a:pt x="77692" y="258128"/>
                    <a:pt x="79597" y="258128"/>
                    <a:pt x="82455" y="258128"/>
                  </a:cubicBezTo>
                  <a:cubicBezTo>
                    <a:pt x="106267" y="258128"/>
                    <a:pt x="168180" y="258128"/>
                    <a:pt x="178657" y="258128"/>
                  </a:cubicBezTo>
                  <a:cubicBezTo>
                    <a:pt x="181515" y="258128"/>
                    <a:pt x="184372" y="257175"/>
                    <a:pt x="184372" y="251460"/>
                  </a:cubicBezTo>
                  <a:cubicBezTo>
                    <a:pt x="184372" y="242888"/>
                    <a:pt x="184372" y="238125"/>
                    <a:pt x="184372" y="225743"/>
                  </a:cubicBezTo>
                  <a:cubicBezTo>
                    <a:pt x="184372" y="209550"/>
                    <a:pt x="198660" y="202883"/>
                    <a:pt x="198660" y="186690"/>
                  </a:cubicBezTo>
                  <a:lnTo>
                    <a:pt x="198660" y="144780"/>
                  </a:lnTo>
                  <a:close/>
                </a:path>
              </a:pathLst>
            </a:custGeom>
            <a:solidFill>
              <a:srgbClr val="1C3A54"/>
            </a:soli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1C6487B-315B-8FA3-00EF-37A09D684A30}"/>
                </a:ext>
              </a:extLst>
            </p:cNvPr>
            <p:cNvSpPr/>
            <p:nvPr/>
          </p:nvSpPr>
          <p:spPr>
            <a:xfrm>
              <a:off x="7209472" y="2110739"/>
              <a:ext cx="197167" cy="15240"/>
            </a:xfrm>
            <a:custGeom>
              <a:avLst/>
              <a:gdLst>
                <a:gd name="connsiteX0" fmla="*/ 197168 w 197167"/>
                <a:gd name="connsiteY0" fmla="*/ 7620 h 15240"/>
                <a:gd name="connsiteX1" fmla="*/ 189547 w 197167"/>
                <a:gd name="connsiteY1" fmla="*/ 0 h 15240"/>
                <a:gd name="connsiteX2" fmla="*/ 7620 w 197167"/>
                <a:gd name="connsiteY2" fmla="*/ 0 h 15240"/>
                <a:gd name="connsiteX3" fmla="*/ 0 w 197167"/>
                <a:gd name="connsiteY3" fmla="*/ 7620 h 15240"/>
                <a:gd name="connsiteX4" fmla="*/ 7620 w 197167"/>
                <a:gd name="connsiteY4" fmla="*/ 15240 h 15240"/>
                <a:gd name="connsiteX5" fmla="*/ 189547 w 197167"/>
                <a:gd name="connsiteY5" fmla="*/ 15240 h 15240"/>
                <a:gd name="connsiteX6" fmla="*/ 197168 w 197167"/>
                <a:gd name="connsiteY6" fmla="*/ 7620 h 1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 h="15240">
                  <a:moveTo>
                    <a:pt x="197168" y="7620"/>
                  </a:moveTo>
                  <a:cubicBezTo>
                    <a:pt x="197168" y="3810"/>
                    <a:pt x="194310" y="0"/>
                    <a:pt x="189547" y="0"/>
                  </a:cubicBezTo>
                  <a:lnTo>
                    <a:pt x="7620" y="0"/>
                  </a:lnTo>
                  <a:cubicBezTo>
                    <a:pt x="3810" y="0"/>
                    <a:pt x="0" y="2858"/>
                    <a:pt x="0" y="7620"/>
                  </a:cubicBezTo>
                  <a:cubicBezTo>
                    <a:pt x="0" y="12383"/>
                    <a:pt x="2858" y="15240"/>
                    <a:pt x="7620" y="15240"/>
                  </a:cubicBezTo>
                  <a:lnTo>
                    <a:pt x="189547" y="15240"/>
                  </a:lnTo>
                  <a:cubicBezTo>
                    <a:pt x="194310" y="15240"/>
                    <a:pt x="197168" y="11430"/>
                    <a:pt x="197168" y="7620"/>
                  </a:cubicBezTo>
                  <a:close/>
                </a:path>
              </a:pathLst>
            </a:custGeom>
            <a:solidFill>
              <a:srgbClr val="0EAFE6"/>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98E889E-3094-E148-2960-4E425689BAD4}"/>
                </a:ext>
              </a:extLst>
            </p:cNvPr>
            <p:cNvSpPr/>
            <p:nvPr/>
          </p:nvSpPr>
          <p:spPr>
            <a:xfrm>
              <a:off x="7209472" y="2156460"/>
              <a:ext cx="197167" cy="15239"/>
            </a:xfrm>
            <a:custGeom>
              <a:avLst/>
              <a:gdLst>
                <a:gd name="connsiteX0" fmla="*/ 197168 w 197167"/>
                <a:gd name="connsiteY0" fmla="*/ 7620 h 15239"/>
                <a:gd name="connsiteX1" fmla="*/ 189547 w 197167"/>
                <a:gd name="connsiteY1" fmla="*/ 0 h 15239"/>
                <a:gd name="connsiteX2" fmla="*/ 7620 w 197167"/>
                <a:gd name="connsiteY2" fmla="*/ 0 h 15239"/>
                <a:gd name="connsiteX3" fmla="*/ 0 w 197167"/>
                <a:gd name="connsiteY3" fmla="*/ 7620 h 15239"/>
                <a:gd name="connsiteX4" fmla="*/ 7620 w 197167"/>
                <a:gd name="connsiteY4" fmla="*/ 15240 h 15239"/>
                <a:gd name="connsiteX5" fmla="*/ 189547 w 197167"/>
                <a:gd name="connsiteY5" fmla="*/ 15240 h 15239"/>
                <a:gd name="connsiteX6" fmla="*/ 197168 w 197167"/>
                <a:gd name="connsiteY6" fmla="*/ 7620 h 1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 h="15239">
                  <a:moveTo>
                    <a:pt x="197168" y="7620"/>
                  </a:moveTo>
                  <a:cubicBezTo>
                    <a:pt x="197168" y="3810"/>
                    <a:pt x="194310" y="0"/>
                    <a:pt x="189547" y="0"/>
                  </a:cubicBezTo>
                  <a:lnTo>
                    <a:pt x="7620" y="0"/>
                  </a:lnTo>
                  <a:cubicBezTo>
                    <a:pt x="3810" y="0"/>
                    <a:pt x="0" y="2857"/>
                    <a:pt x="0" y="7620"/>
                  </a:cubicBezTo>
                  <a:cubicBezTo>
                    <a:pt x="0" y="11430"/>
                    <a:pt x="2858" y="15240"/>
                    <a:pt x="7620" y="15240"/>
                  </a:cubicBezTo>
                  <a:lnTo>
                    <a:pt x="189547" y="15240"/>
                  </a:lnTo>
                  <a:cubicBezTo>
                    <a:pt x="194310" y="14288"/>
                    <a:pt x="197168" y="11430"/>
                    <a:pt x="197168" y="7620"/>
                  </a:cubicBezTo>
                  <a:close/>
                </a:path>
              </a:pathLst>
            </a:custGeom>
            <a:solidFill>
              <a:srgbClr val="0EAFE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8280D28A-A1A2-B3E8-9D6E-CD0F678C58E6}"/>
                </a:ext>
              </a:extLst>
            </p:cNvPr>
            <p:cNvSpPr/>
            <p:nvPr/>
          </p:nvSpPr>
          <p:spPr>
            <a:xfrm>
              <a:off x="7209472" y="2201227"/>
              <a:ext cx="100965" cy="15240"/>
            </a:xfrm>
            <a:custGeom>
              <a:avLst/>
              <a:gdLst>
                <a:gd name="connsiteX0" fmla="*/ 100965 w 100965"/>
                <a:gd name="connsiteY0" fmla="*/ 7620 h 15240"/>
                <a:gd name="connsiteX1" fmla="*/ 93345 w 100965"/>
                <a:gd name="connsiteY1" fmla="*/ 0 h 15240"/>
                <a:gd name="connsiteX2" fmla="*/ 7620 w 100965"/>
                <a:gd name="connsiteY2" fmla="*/ 0 h 15240"/>
                <a:gd name="connsiteX3" fmla="*/ 0 w 100965"/>
                <a:gd name="connsiteY3" fmla="*/ 7620 h 15240"/>
                <a:gd name="connsiteX4" fmla="*/ 7620 w 100965"/>
                <a:gd name="connsiteY4" fmla="*/ 15240 h 15240"/>
                <a:gd name="connsiteX5" fmla="*/ 93345 w 100965"/>
                <a:gd name="connsiteY5" fmla="*/ 15240 h 15240"/>
                <a:gd name="connsiteX6" fmla="*/ 100965 w 100965"/>
                <a:gd name="connsiteY6" fmla="*/ 7620 h 1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965" h="15240">
                  <a:moveTo>
                    <a:pt x="100965" y="7620"/>
                  </a:moveTo>
                  <a:cubicBezTo>
                    <a:pt x="100965" y="3810"/>
                    <a:pt x="98108" y="0"/>
                    <a:pt x="93345" y="0"/>
                  </a:cubicBezTo>
                  <a:lnTo>
                    <a:pt x="7620" y="0"/>
                  </a:lnTo>
                  <a:cubicBezTo>
                    <a:pt x="3810" y="0"/>
                    <a:pt x="0" y="2858"/>
                    <a:pt x="0" y="7620"/>
                  </a:cubicBezTo>
                  <a:cubicBezTo>
                    <a:pt x="0" y="11430"/>
                    <a:pt x="2858" y="15240"/>
                    <a:pt x="7620" y="15240"/>
                  </a:cubicBezTo>
                  <a:lnTo>
                    <a:pt x="93345" y="15240"/>
                  </a:lnTo>
                  <a:cubicBezTo>
                    <a:pt x="97155" y="15240"/>
                    <a:pt x="100965" y="12383"/>
                    <a:pt x="100965" y="7620"/>
                  </a:cubicBezTo>
                  <a:close/>
                </a:path>
              </a:pathLst>
            </a:custGeom>
            <a:solidFill>
              <a:srgbClr val="0EAFE6"/>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5D091F4-7D99-1C65-2E35-7F9E8EA4251D}"/>
                </a:ext>
              </a:extLst>
            </p:cNvPr>
            <p:cNvSpPr/>
            <p:nvPr/>
          </p:nvSpPr>
          <p:spPr>
            <a:xfrm>
              <a:off x="7208519" y="2246947"/>
              <a:ext cx="96202" cy="15239"/>
            </a:xfrm>
            <a:custGeom>
              <a:avLst/>
              <a:gdLst>
                <a:gd name="connsiteX0" fmla="*/ 96203 w 96202"/>
                <a:gd name="connsiteY0" fmla="*/ 7620 h 15239"/>
                <a:gd name="connsiteX1" fmla="*/ 88583 w 96202"/>
                <a:gd name="connsiteY1" fmla="*/ 0 h 15239"/>
                <a:gd name="connsiteX2" fmla="*/ 7620 w 96202"/>
                <a:gd name="connsiteY2" fmla="*/ 0 h 15239"/>
                <a:gd name="connsiteX3" fmla="*/ 0 w 96202"/>
                <a:gd name="connsiteY3" fmla="*/ 7620 h 15239"/>
                <a:gd name="connsiteX4" fmla="*/ 7620 w 96202"/>
                <a:gd name="connsiteY4" fmla="*/ 15240 h 15239"/>
                <a:gd name="connsiteX5" fmla="*/ 88583 w 96202"/>
                <a:gd name="connsiteY5" fmla="*/ 15240 h 15239"/>
                <a:gd name="connsiteX6" fmla="*/ 96203 w 96202"/>
                <a:gd name="connsiteY6" fmla="*/ 7620 h 1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2" h="15239">
                  <a:moveTo>
                    <a:pt x="96203" y="7620"/>
                  </a:moveTo>
                  <a:cubicBezTo>
                    <a:pt x="96203" y="3810"/>
                    <a:pt x="93345" y="0"/>
                    <a:pt x="88583" y="0"/>
                  </a:cubicBezTo>
                  <a:lnTo>
                    <a:pt x="7620" y="0"/>
                  </a:lnTo>
                  <a:cubicBezTo>
                    <a:pt x="3810" y="0"/>
                    <a:pt x="0" y="2857"/>
                    <a:pt x="0" y="7620"/>
                  </a:cubicBezTo>
                  <a:cubicBezTo>
                    <a:pt x="0" y="11430"/>
                    <a:pt x="2858" y="15240"/>
                    <a:pt x="7620" y="15240"/>
                  </a:cubicBezTo>
                  <a:lnTo>
                    <a:pt x="88583" y="15240"/>
                  </a:lnTo>
                  <a:cubicBezTo>
                    <a:pt x="93345" y="15240"/>
                    <a:pt x="96203" y="11430"/>
                    <a:pt x="96203" y="7620"/>
                  </a:cubicBezTo>
                  <a:close/>
                </a:path>
              </a:pathLst>
            </a:custGeom>
            <a:solidFill>
              <a:srgbClr val="0EAFE6"/>
            </a:solidFill>
            <a:ln w="9525" cap="flat">
              <a:noFill/>
              <a:prstDash val="solid"/>
              <a:miter/>
            </a:ln>
          </p:spPr>
          <p:txBody>
            <a:bodyPr rtlCol="0" anchor="ctr"/>
            <a:lstStyle/>
            <a:p>
              <a:endParaRPr lang="en-US"/>
            </a:p>
          </p:txBody>
        </p:sp>
      </p:grpSp>
      <p:sp>
        <p:nvSpPr>
          <p:cNvPr id="14" name="TextBox 13">
            <a:extLst>
              <a:ext uri="{FF2B5EF4-FFF2-40B4-BE49-F238E27FC236}">
                <a16:creationId xmlns:a16="http://schemas.microsoft.com/office/drawing/2014/main" id="{C147BA21-AB9B-0D56-84C8-223FADFEA363}"/>
              </a:ext>
            </a:extLst>
          </p:cNvPr>
          <p:cNvSpPr txBox="1"/>
          <p:nvPr/>
        </p:nvSpPr>
        <p:spPr>
          <a:xfrm>
            <a:off x="2750559" y="5132393"/>
            <a:ext cx="1469947" cy="369332"/>
          </a:xfrm>
          <a:prstGeom prst="rect">
            <a:avLst/>
          </a:prstGeom>
          <a:noFill/>
        </p:spPr>
        <p:txBody>
          <a:bodyPr wrap="square">
            <a:spAutoFit/>
          </a:bodyPr>
          <a:lstStyle/>
          <a:p>
            <a:pPr marL="0" lvl="1">
              <a:spcBef>
                <a:spcPct val="20000"/>
              </a:spcBef>
              <a:spcAft>
                <a:spcPts val="600"/>
              </a:spcAft>
            </a:pPr>
            <a:r>
              <a:rPr lang="en-US" dirty="0">
                <a:solidFill>
                  <a:prstClr val="black">
                    <a:lumMod val="75000"/>
                    <a:lumOff val="25000"/>
                  </a:prstClr>
                </a:solidFill>
                <a:latin typeface="Century Gothic" charset="0"/>
              </a:rPr>
              <a:t>Notes</a:t>
            </a:r>
          </a:p>
        </p:txBody>
      </p:sp>
    </p:spTree>
    <p:custDataLst>
      <p:tags r:id="rId1"/>
    </p:custDataLst>
    <p:extLst>
      <p:ext uri="{BB962C8B-B14F-4D97-AF65-F5344CB8AC3E}">
        <p14:creationId xmlns:p14="http://schemas.microsoft.com/office/powerpoint/2010/main" val="3756655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1_OFFICE THEME" val="SKaYCdMU"/>
  <p:tag name="ARTICULATE_DESIGN_ID_CUSTOM DESIGN" val="waD2CnuD"/>
  <p:tag name="ARTICULATE_DESIGN_ID_2_OFFICE THEME" val="bh3SXQXJ"/>
  <p:tag name="ARTICULATE_SLIDE_COUNT" val="1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FPU Custom Color Theme">
      <a:dk1>
        <a:sysClr val="windowText" lastClr="000000"/>
      </a:dk1>
      <a:lt1>
        <a:sysClr val="window" lastClr="FFFFFF"/>
      </a:lt1>
      <a:dk2>
        <a:srgbClr val="70AD47"/>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PU-PDT Slide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PU-PDT-Slide Template-09292022-v2" id="{BFAEA0AB-E428-443E-9935-D361F9052FBA}" vid="{4606B988-CBD6-4FF3-B4DE-FE7A0538E375}"/>
    </a:ext>
  </a:extLst>
</a:theme>
</file>

<file path=ppt/theme/theme2.xml><?xml version="1.0" encoding="utf-8"?>
<a:theme xmlns:a="http://schemas.openxmlformats.org/drawingml/2006/main" name="2_Office Theme">
  <a:themeElements>
    <a:clrScheme name="FPU Custom Color Theme">
      <a:dk1>
        <a:sysClr val="windowText" lastClr="000000"/>
      </a:dk1>
      <a:lt1>
        <a:sysClr val="window" lastClr="FFFFFF"/>
      </a:lt1>
      <a:dk2>
        <a:srgbClr val="70AD47"/>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PU-PDT Slide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PU-PDT-Slide Template-09292022-v2" id="{BFAEA0AB-E428-443E-9935-D361F9052FBA}" vid="{4606B988-CBD6-4FF3-B4DE-FE7A0538E37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F12BB7D6261C45B01C8A6E92DF68F5" ma:contentTypeVersion="18" ma:contentTypeDescription="Create a new document." ma:contentTypeScope="" ma:versionID="b079242e55a9b9cf04d6cb36f439268c">
  <xsd:schema xmlns:xsd="http://www.w3.org/2001/XMLSchema" xmlns:xs="http://www.w3.org/2001/XMLSchema" xmlns:p="http://schemas.microsoft.com/office/2006/metadata/properties" xmlns:ns2="518221d3-51a8-4355-82e7-3a1ec143926d" xmlns:ns3="661fd6ac-ce07-4119-a1ba-f5f4b7821a2f" targetNamespace="http://schemas.microsoft.com/office/2006/metadata/properties" ma:root="true" ma:fieldsID="1ea95a2acaac3945c32496febda3b448" ns2:_="" ns3:_="">
    <xsd:import namespace="518221d3-51a8-4355-82e7-3a1ec143926d"/>
    <xsd:import namespace="661fd6ac-ce07-4119-a1ba-f5f4b7821a2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8221d3-51a8-4355-82e7-3a1ec14392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e1e6e1a-3c81-4369-8088-f5bd9f6b1f0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1fd6ac-ce07-4119-a1ba-f5f4b7821a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ea638db-6cae-43cd-ac0f-a19ae7e0904f}" ma:internalName="TaxCatchAll" ma:showField="CatchAllData" ma:web="661fd6ac-ce07-4119-a1ba-f5f4b7821a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61fd6ac-ce07-4119-a1ba-f5f4b7821a2f" xsi:nil="true"/>
    <lcf76f155ced4ddcb4097134ff3c332f xmlns="518221d3-51a8-4355-82e7-3a1ec143926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6AA453F-4282-4A96-A46D-E60A9F12CD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8221d3-51a8-4355-82e7-3a1ec143926d"/>
    <ds:schemaRef ds:uri="661fd6ac-ce07-4119-a1ba-f5f4b7821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A47293-115A-4D30-ABC8-F37A8434C471}">
  <ds:schemaRefs>
    <ds:schemaRef ds:uri="http://schemas.microsoft.com/sharepoint/v3/contenttype/forms"/>
  </ds:schemaRefs>
</ds:datastoreItem>
</file>

<file path=customXml/itemProps3.xml><?xml version="1.0" encoding="utf-8"?>
<ds:datastoreItem xmlns:ds="http://schemas.openxmlformats.org/officeDocument/2006/customXml" ds:itemID="{FA539DD8-659E-40C1-BD9C-9BF8E0996DE7}">
  <ds:schemaRefs>
    <ds:schemaRef ds:uri="http://purl.org/dc/dcmitype/"/>
    <ds:schemaRef ds:uri="http://schemas.openxmlformats.org/package/2006/metadata/core-properties"/>
    <ds:schemaRef ds:uri="661fd6ac-ce07-4119-a1ba-f5f4b7821a2f"/>
    <ds:schemaRef ds:uri="http://www.w3.org/XML/1998/namespace"/>
    <ds:schemaRef ds:uri="http://schemas.microsoft.com/office/2006/documentManagement/types"/>
    <ds:schemaRef ds:uri="518221d3-51a8-4355-82e7-3a1ec143926d"/>
    <ds:schemaRef ds:uri="http://purl.org/dc/elements/1.1/"/>
    <ds:schemaRef ds:uri="http://schemas.microsoft.com/office/infopath/2007/PartnerControl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606bed3f-efae-4d70-a15b-866bb27c918d}"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emplate>FPU-PDT-Slide Template V3</Template>
  <TotalTime>3483</TotalTime>
  <Words>527</Words>
  <Application>Microsoft Office PowerPoint</Application>
  <PresentationFormat>On-screen Show (4:3)</PresentationFormat>
  <Paragraphs>122</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Century Gothic</vt:lpstr>
      <vt:lpstr>Wingdings</vt:lpstr>
      <vt:lpstr>1_Office Theme</vt:lpstr>
      <vt:lpstr>2_Office Theme</vt:lpstr>
      <vt:lpstr>PowerPoint Presentation</vt:lpstr>
      <vt:lpstr>Aim</vt:lpstr>
      <vt:lpstr>Relevance</vt:lpstr>
      <vt:lpstr>Learning Objectives</vt:lpstr>
      <vt:lpstr>Lesson Overview</vt:lpstr>
      <vt:lpstr>Introductions</vt:lpstr>
      <vt:lpstr>Course Purpose </vt:lpstr>
      <vt:lpstr>Course Map</vt:lpstr>
      <vt:lpstr>Training Materials and Resources </vt:lpstr>
      <vt:lpstr>Peacekeeping Environment Today </vt:lpstr>
      <vt:lpstr>Adapting  New Peacekeeping Environment </vt:lpstr>
      <vt:lpstr>Adapting  New Peacekeeping Environment </vt:lpstr>
      <vt:lpstr>Course Logistics </vt:lpstr>
      <vt:lpstr>PowerPoint Presentation</vt:lpstr>
      <vt:lpstr>Pre-Course Scenario Assessment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Dianne Stevens</dc:creator>
  <cp:lastModifiedBy>Ann Kristin Kvilekval</cp:lastModifiedBy>
  <cp:revision>14</cp:revision>
  <dcterms:created xsi:type="dcterms:W3CDTF">2022-10-04T07:11:13Z</dcterms:created>
  <dcterms:modified xsi:type="dcterms:W3CDTF">2026-05-01T18:19:32Z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0x0101008CF12BB7D6261C45B01C8A6E92DF68F5</vt:lpwstr>
  </property>
  <property fmtid="{D5CDD505-2E9C-101B-9397-08002B2CF9AE}" pid="3" name="MediaServiceImageTags">
    <vt:lpwstr/>
  </property>
  <property fmtid="{D5CDD505-2E9C-101B-9397-08002B2CF9AE}" pid="4" name="ArticulateGUID">
    <vt:lpwstr>F3207D76-B6E2-438E-84C2-ABCA62852A23</vt:lpwstr>
  </property>
  <property fmtid="{D5CDD505-2E9C-101B-9397-08002B2CF9AE}" pid="5" name="ArticulatePath">
    <vt:lpwstr>https://cybervance.sharepoint.com/sites/IPPOSCommandStaffv3/Shared Documents/General/~Final for Sri Lanka-2023/6.Final-POST/Templates-CSC/CSC_M00_Slides_Lesson Title_v1.00</vt:lpwstr>
  </property>
</Properties>
</file>