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ags/tag25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ppt/notesSlides/notesSlide4.xml" ContentType="application/vnd.openxmlformats-officedocument.presentationml.notesSlide+xml"/>
  <Override PartName="/ppt/tags/tag31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2.xml" ContentType="application/vnd.openxmlformats-officedocument.presentationml.tags+xml"/>
  <Override PartName="/ppt/notesSlides/notesSlide9.xml" ContentType="application/vnd.openxmlformats-officedocument.presentationml.notesSlide+xml"/>
  <Override PartName="/ppt/tags/tag33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34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tags/tag36.xml" ContentType="application/vnd.openxmlformats-officedocument.presentationml.tags+xml"/>
  <Override PartName="/ppt/notesSlides/notesSlide14.xml" ContentType="application/vnd.openxmlformats-officedocument.presentationml.notesSlide+xml"/>
  <Override PartName="/ppt/tags/tag37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3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0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notesSlides/notesSlide27.xml" ContentType="application/vnd.openxmlformats-officedocument.presentationml.notesSlide+xml"/>
  <Override PartName="/ppt/tags/tag42.xml" ContentType="application/vnd.openxmlformats-officedocument.presentationml.tags+xml"/>
  <Override PartName="/ppt/notesSlides/notesSlide28.xml" ContentType="application/vnd.openxmlformats-officedocument.presentationml.notesSlide+xml"/>
  <Override PartName="/ppt/tags/tag43.xml" ContentType="application/vnd.openxmlformats-officedocument.presentationml.tags+xml"/>
  <Override PartName="/ppt/notesSlides/notesSlide29.xml" ContentType="application/vnd.openxmlformats-officedocument.presentationml.notesSlide+xml"/>
  <Override PartName="/ppt/tags/tag44.xml" ContentType="application/vnd.openxmlformats-officedocument.presentationml.tags+xml"/>
  <Override PartName="/ppt/notesSlides/notesSlide30.xml" ContentType="application/vnd.openxmlformats-officedocument.presentationml.notesSlide+xml"/>
  <Override PartName="/ppt/tags/tag45.xml" ContentType="application/vnd.openxmlformats-officedocument.presentationml.tags+xml"/>
  <Override PartName="/ppt/notesSlides/notesSlide31.xml" ContentType="application/vnd.openxmlformats-officedocument.presentationml.notesSlide+xml"/>
  <Override PartName="/ppt/tags/tag46.xml" ContentType="application/vnd.openxmlformats-officedocument.presentationml.tags+xml"/>
  <Override PartName="/ppt/notesSlides/notesSlide32.xml" ContentType="application/vnd.openxmlformats-officedocument.presentationml.notesSlide+xml"/>
  <Override PartName="/ppt/tags/tag47.xml" ContentType="application/vnd.openxmlformats-officedocument.presentationml.tags+xml"/>
  <Override PartName="/ppt/notesSlides/notesSlide33.xml" ContentType="application/vnd.openxmlformats-officedocument.presentationml.notesSlide+xml"/>
  <Override PartName="/ppt/tags/tag48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tags/tag49.xml" ContentType="application/vnd.openxmlformats-officedocument.presentationml.tags+xml"/>
  <Override PartName="/ppt/notesSlides/notesSlide36.xml" ContentType="application/vnd.openxmlformats-officedocument.presentationml.notesSlide+xml"/>
  <Override PartName="/ppt/tags/tag50.xml" ContentType="application/vnd.openxmlformats-officedocument.presentationml.tags+xml"/>
  <Override PartName="/ppt/notesSlides/notesSlide37.xml" ContentType="application/vnd.openxmlformats-officedocument.presentationml.notesSlide+xml"/>
  <Override PartName="/ppt/tags/tag51.xml" ContentType="application/vnd.openxmlformats-officedocument.presentationml.tags+xml"/>
  <Override PartName="/ppt/notesSlides/notesSlide38.xml" ContentType="application/vnd.openxmlformats-officedocument.presentationml.notesSlide+xml"/>
  <Override PartName="/ppt/tags/tag52.xml" ContentType="application/vnd.openxmlformats-officedocument.presentationml.tags+xml"/>
  <Override PartName="/ppt/notesSlides/notesSlide39.xml" ContentType="application/vnd.openxmlformats-officedocument.presentationml.notesSlide+xml"/>
  <Override PartName="/ppt/tags/tag53.xml" ContentType="application/vnd.openxmlformats-officedocument.presentationml.tags+xml"/>
  <Override PartName="/ppt/notesSlides/notesSlide40.xml" ContentType="application/vnd.openxmlformats-officedocument.presentationml.notesSlide+xml"/>
  <Override PartName="/ppt/tags/tag54.xml" ContentType="application/vnd.openxmlformats-officedocument.presentationml.tags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ags/tag55.xml" ContentType="application/vnd.openxmlformats-officedocument.presentationml.tags+xml"/>
  <Override PartName="/ppt/notesSlides/notesSlide43.xml" ContentType="application/vnd.openxmlformats-officedocument.presentationml.notesSlide+xml"/>
  <Override PartName="/ppt/tags/tag56.xml" ContentType="application/vnd.openxmlformats-officedocument.presentationml.tags+xml"/>
  <Override PartName="/ppt/notesSlides/notesSlide44.xml" ContentType="application/vnd.openxmlformats-officedocument.presentationml.notesSlide+xml"/>
  <Override PartName="/ppt/tags/tag57.xml" ContentType="application/vnd.openxmlformats-officedocument.presentationml.tags+xml"/>
  <Override PartName="/ppt/notesSlides/notesSlide45.xml" ContentType="application/vnd.openxmlformats-officedocument.presentationml.notesSlide+xml"/>
  <Override PartName="/ppt/tags/tag58.xml" ContentType="application/vnd.openxmlformats-officedocument.presentationml.tags+xml"/>
  <Override PartName="/ppt/notesSlides/notesSlide46.xml" ContentType="application/vnd.openxmlformats-officedocument.presentationml.notesSlide+xml"/>
  <Override PartName="/ppt/tags/tag59.xml" ContentType="application/vnd.openxmlformats-officedocument.presentationml.tags+xml"/>
  <Override PartName="/ppt/notesSlides/notesSlide47.xml" ContentType="application/vnd.openxmlformats-officedocument.presentationml.notesSlide+xml"/>
  <Override PartName="/ppt/tags/tag60.xml" ContentType="application/vnd.openxmlformats-officedocument.presentationml.tags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72" r:id="rId4"/>
    <p:sldMasterId id="2147483722" r:id="rId5"/>
    <p:sldMasterId id="2147483732" r:id="rId6"/>
  </p:sldMasterIdLst>
  <p:notesMasterIdLst>
    <p:notesMasterId r:id="rId58"/>
  </p:notesMasterIdLst>
  <p:handoutMasterIdLst>
    <p:handoutMasterId r:id="rId59"/>
  </p:handoutMasterIdLst>
  <p:sldIdLst>
    <p:sldId id="291" r:id="rId7"/>
    <p:sldId id="281" r:id="rId8"/>
    <p:sldId id="282" r:id="rId9"/>
    <p:sldId id="292" r:id="rId10"/>
    <p:sldId id="284" r:id="rId11"/>
    <p:sldId id="272" r:id="rId12"/>
    <p:sldId id="273" r:id="rId13"/>
    <p:sldId id="274" r:id="rId14"/>
    <p:sldId id="955" r:id="rId15"/>
    <p:sldId id="382" r:id="rId16"/>
    <p:sldId id="276" r:id="rId17"/>
    <p:sldId id="1033" r:id="rId18"/>
    <p:sldId id="384" r:id="rId19"/>
    <p:sldId id="383" r:id="rId20"/>
    <p:sldId id="386" r:id="rId21"/>
    <p:sldId id="277" r:id="rId22"/>
    <p:sldId id="290" r:id="rId23"/>
    <p:sldId id="279" r:id="rId24"/>
    <p:sldId id="433" r:id="rId25"/>
    <p:sldId id="280" r:id="rId26"/>
    <p:sldId id="1043" r:id="rId27"/>
    <p:sldId id="283" r:id="rId28"/>
    <p:sldId id="1044" r:id="rId29"/>
    <p:sldId id="1042" r:id="rId30"/>
    <p:sldId id="1041" r:id="rId31"/>
    <p:sldId id="388" r:id="rId32"/>
    <p:sldId id="1032" r:id="rId33"/>
    <p:sldId id="259" r:id="rId34"/>
    <p:sldId id="263" r:id="rId35"/>
    <p:sldId id="442" r:id="rId36"/>
    <p:sldId id="428" r:id="rId37"/>
    <p:sldId id="400" r:id="rId38"/>
    <p:sldId id="402" r:id="rId39"/>
    <p:sldId id="403" r:id="rId40"/>
    <p:sldId id="401" r:id="rId41"/>
    <p:sldId id="418" r:id="rId42"/>
    <p:sldId id="368" r:id="rId43"/>
    <p:sldId id="470" r:id="rId44"/>
    <p:sldId id="457" r:id="rId45"/>
    <p:sldId id="458" r:id="rId46"/>
    <p:sldId id="1045" r:id="rId47"/>
    <p:sldId id="439" r:id="rId48"/>
    <p:sldId id="440" r:id="rId49"/>
    <p:sldId id="1040" r:id="rId50"/>
    <p:sldId id="578" r:id="rId51"/>
    <p:sldId id="413" r:id="rId52"/>
    <p:sldId id="411" r:id="rId53"/>
    <p:sldId id="406" r:id="rId54"/>
    <p:sldId id="408" r:id="rId55"/>
    <p:sldId id="1035" r:id="rId56"/>
    <p:sldId id="409" r:id="rId57"/>
  </p:sldIdLst>
  <p:sldSz cx="9144000" cy="6858000" type="screen4x3"/>
  <p:notesSz cx="7010400" cy="9296400"/>
  <p:custDataLst>
    <p:tags r:id="rId6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D25E08-42C6-8063-1014-2813AAF28508}" name="Brandy Ross" initials="BR" userId="Brandy Ross" providerId="None"/>
  <p188:author id="{E85E6320-F56F-3CE5-22B9-72EE611143D1}" name="Mohamed Badr" initials="MB" userId="d0047a5519e48d05" providerId="Windows Live"/>
  <p188:author id="{EFB07C5A-2ACD-BA56-BA43-A711658DBE6D}" name="Dianne Stevens" initials="DS" userId="Dianne Stevens" providerId="None"/>
  <p188:author id="{E880F2A7-D5B4-6DD1-6C81-D9DCA4F6922A}" name="Dianne Stevens" initials="DS" userId="S::dstevens@cybervance.com::f936c2d3-965b-44e2-8ffd-f253de8e2be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dra Rose" initials="" lastIdx="8" clrIdx="0"/>
  <p:cmAuthor id="1" name="Glenn Crannage" initials="GC" lastIdx="2" clrIdx="1">
    <p:extLst>
      <p:ext uri="{19B8F6BF-5375-455C-9EA6-DF929625EA0E}">
        <p15:presenceInfo xmlns:p15="http://schemas.microsoft.com/office/powerpoint/2012/main" userId="0c19082f19ab57f6" providerId="Windows Live"/>
      </p:ext>
    </p:extLst>
  </p:cmAuthor>
  <p:cmAuthor id="2" name="BernieRP" initials="B" lastIdx="4" clrIdx="2"/>
  <p:cmAuthor id="3" name="maccr" initials="m" lastIdx="6" clrIdx="3">
    <p:extLst>
      <p:ext uri="{19B8F6BF-5375-455C-9EA6-DF929625EA0E}">
        <p15:presenceInfo xmlns:p15="http://schemas.microsoft.com/office/powerpoint/2012/main" userId="01b9b483e60dd7b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2E5"/>
    <a:srgbClr val="515B1F"/>
    <a:srgbClr val="8EB4E3"/>
    <a:srgbClr val="8D9C36"/>
    <a:srgbClr val="039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06" autoAdjust="0"/>
    <p:restoredTop sz="89189" autoAdjust="0"/>
  </p:normalViewPr>
  <p:slideViewPr>
    <p:cSldViewPr snapToGrid="0">
      <p:cViewPr varScale="1">
        <p:scale>
          <a:sx n="73" d="100"/>
          <a:sy n="73" d="100"/>
        </p:scale>
        <p:origin x="107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856"/>
    </p:cViewPr>
  </p:sorterViewPr>
  <p:notesViewPr>
    <p:cSldViewPr snapToGrid="0">
      <p:cViewPr varScale="1">
        <p:scale>
          <a:sx n="112" d="100"/>
          <a:sy n="112" d="100"/>
        </p:scale>
        <p:origin x="7620" y="12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notesMaster" Target="notesMasters/notesMaster1.xml"/><Relationship Id="rId66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61" Type="http://schemas.openxmlformats.org/officeDocument/2006/relationships/commentAuthors" Target="commentAuthors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handoutMaster" Target="handoutMasters/handoutMaster1.xml"/><Relationship Id="rId67" Type="http://schemas.microsoft.com/office/2018/10/relationships/authors" Target="author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tags" Target="tags/tag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Kristin Kvilekval" userId="0613e488-74b5-4532-a1c6-1eb275b6ec7a" providerId="ADAL" clId="{34D74D1D-AD26-47DB-8FE1-E47166FA0844}"/>
    <pc:docChg chg="undo custSel modSld modNotesMaster modHandout">
      <pc:chgData name="Ann Kristin Kvilekval" userId="0613e488-74b5-4532-a1c6-1eb275b6ec7a" providerId="ADAL" clId="{34D74D1D-AD26-47DB-8FE1-E47166FA0844}" dt="2026-04-13T18:39:46.196" v="139" actId="1076"/>
      <pc:docMkLst>
        <pc:docMk/>
      </pc:docMkLst>
      <pc:sldChg chg="modSp mod">
        <pc:chgData name="Ann Kristin Kvilekval" userId="0613e488-74b5-4532-a1c6-1eb275b6ec7a" providerId="ADAL" clId="{34D74D1D-AD26-47DB-8FE1-E47166FA0844}" dt="2026-04-13T18:39:11.182" v="135" actId="14100"/>
        <pc:sldMkLst>
          <pc:docMk/>
          <pc:sldMk cId="792936513" sldId="279"/>
        </pc:sldMkLst>
        <pc:spChg chg="mod">
          <ac:chgData name="Ann Kristin Kvilekval" userId="0613e488-74b5-4532-a1c6-1eb275b6ec7a" providerId="ADAL" clId="{34D74D1D-AD26-47DB-8FE1-E47166FA0844}" dt="2026-04-13T18:39:11.182" v="135" actId="14100"/>
          <ac:spMkLst>
            <pc:docMk/>
            <pc:sldMk cId="792936513" sldId="279"/>
            <ac:spMk id="648" creationId="{00000000-0000-0000-0000-000000000000}"/>
          </ac:spMkLst>
        </pc:spChg>
      </pc:sldChg>
      <pc:sldChg chg="modSp mod">
        <pc:chgData name="Ann Kristin Kvilekval" userId="0613e488-74b5-4532-a1c6-1eb275b6ec7a" providerId="ADAL" clId="{34D74D1D-AD26-47DB-8FE1-E47166FA0844}" dt="2026-04-13T18:39:29.888" v="137" actId="1076"/>
        <pc:sldMkLst>
          <pc:docMk/>
          <pc:sldMk cId="204613451" sldId="280"/>
        </pc:sldMkLst>
        <pc:spChg chg="mod">
          <ac:chgData name="Ann Kristin Kvilekval" userId="0613e488-74b5-4532-a1c6-1eb275b6ec7a" providerId="ADAL" clId="{34D74D1D-AD26-47DB-8FE1-E47166FA0844}" dt="2026-04-13T18:39:29.888" v="137" actId="1076"/>
          <ac:spMkLst>
            <pc:docMk/>
            <pc:sldMk cId="204613451" sldId="280"/>
            <ac:spMk id="679" creationId="{00000000-0000-0000-0000-000000000000}"/>
          </ac:spMkLst>
        </pc:spChg>
      </pc:sldChg>
      <pc:sldChg chg="modSp mod">
        <pc:chgData name="Ann Kristin Kvilekval" userId="0613e488-74b5-4532-a1c6-1eb275b6ec7a" providerId="ADAL" clId="{34D74D1D-AD26-47DB-8FE1-E47166FA0844}" dt="2026-04-13T18:39:41.677" v="138" actId="1076"/>
        <pc:sldMkLst>
          <pc:docMk/>
          <pc:sldMk cId="1528200157" sldId="283"/>
        </pc:sldMkLst>
        <pc:spChg chg="mod">
          <ac:chgData name="Ann Kristin Kvilekval" userId="0613e488-74b5-4532-a1c6-1eb275b6ec7a" providerId="ADAL" clId="{34D74D1D-AD26-47DB-8FE1-E47166FA0844}" dt="2026-04-13T18:39:41.677" v="138" actId="1076"/>
          <ac:spMkLst>
            <pc:docMk/>
            <pc:sldMk cId="1528200157" sldId="283"/>
            <ac:spMk id="709" creationId="{00000000-0000-0000-0000-000000000000}"/>
          </ac:spMkLst>
        </pc:spChg>
      </pc:sldChg>
      <pc:sldChg chg="modSp mod">
        <pc:chgData name="Ann Kristin Kvilekval" userId="0613e488-74b5-4532-a1c6-1eb275b6ec7a" providerId="ADAL" clId="{34D74D1D-AD26-47DB-8FE1-E47166FA0844}" dt="2026-04-13T18:38:45.164" v="132" actId="14100"/>
        <pc:sldMkLst>
          <pc:docMk/>
          <pc:sldMk cId="1156996221" sldId="290"/>
        </pc:sldMkLst>
        <pc:spChg chg="mod">
          <ac:chgData name="Ann Kristin Kvilekval" userId="0613e488-74b5-4532-a1c6-1eb275b6ec7a" providerId="ADAL" clId="{34D74D1D-AD26-47DB-8FE1-E47166FA0844}" dt="2026-04-13T18:38:45.164" v="132" actId="14100"/>
          <ac:spMkLst>
            <pc:docMk/>
            <pc:sldMk cId="1156996221" sldId="290"/>
            <ac:spMk id="2" creationId="{6DCF2F82-A0F5-4BFB-6E5C-274585AF5C31}"/>
          </ac:spMkLst>
        </pc:spChg>
      </pc:sldChg>
      <pc:sldChg chg="modSp mod">
        <pc:chgData name="Ann Kristin Kvilekval" userId="0613e488-74b5-4532-a1c6-1eb275b6ec7a" providerId="ADAL" clId="{34D74D1D-AD26-47DB-8FE1-E47166FA0844}" dt="2026-04-13T18:39:46.196" v="139" actId="1076"/>
        <pc:sldMkLst>
          <pc:docMk/>
          <pc:sldMk cId="540338141" sldId="1044"/>
        </pc:sldMkLst>
        <pc:spChg chg="mod">
          <ac:chgData name="Ann Kristin Kvilekval" userId="0613e488-74b5-4532-a1c6-1eb275b6ec7a" providerId="ADAL" clId="{34D74D1D-AD26-47DB-8FE1-E47166FA0844}" dt="2026-04-13T18:39:46.196" v="139" actId="1076"/>
          <ac:spMkLst>
            <pc:docMk/>
            <pc:sldMk cId="540338141" sldId="1044"/>
            <ac:spMk id="698" creationId="{00000000-0000-0000-0000-000000000000}"/>
          </ac:spMkLst>
        </pc:spChg>
      </pc:sldChg>
    </pc:docChg>
  </pc:docChgLst>
  <pc:docChgLst>
    <pc:chgData name="Yue Xin" userId="b68fbed6-52db-461b-a98d-6d1d0b79f918" providerId="ADAL" clId="{EAC94C81-7ECC-4CC9-8D4D-A82A4C3BBE80}"/>
    <pc:docChg chg="undo custSel addSld modSld sldOrd">
      <pc:chgData name="Yue Xin" userId="b68fbed6-52db-461b-a98d-6d1d0b79f918" providerId="ADAL" clId="{EAC94C81-7ECC-4CC9-8D4D-A82A4C3BBE80}" dt="2026-03-24T00:26:20.905" v="23" actId="20577"/>
      <pc:docMkLst>
        <pc:docMk/>
      </pc:docMkLst>
      <pc:sldChg chg="ord">
        <pc:chgData name="Yue Xin" userId="b68fbed6-52db-461b-a98d-6d1d0b79f918" providerId="ADAL" clId="{EAC94C81-7ECC-4CC9-8D4D-A82A4C3BBE80}" dt="2026-03-23T21:48:03.980" v="3"/>
        <pc:sldMkLst>
          <pc:docMk/>
          <pc:sldMk cId="1203782157" sldId="277"/>
        </pc:sldMkLst>
      </pc:sldChg>
      <pc:sldChg chg="modSp add mod">
        <pc:chgData name="Yue Xin" userId="b68fbed6-52db-461b-a98d-6d1d0b79f918" providerId="ADAL" clId="{EAC94C81-7ECC-4CC9-8D4D-A82A4C3BBE80}" dt="2026-03-24T00:15:39.506" v="19" actId="20577"/>
        <pc:sldMkLst>
          <pc:docMk/>
          <pc:sldMk cId="1156996221" sldId="290"/>
        </pc:sldMkLst>
        <pc:spChg chg="mod">
          <ac:chgData name="Yue Xin" userId="b68fbed6-52db-461b-a98d-6d1d0b79f918" providerId="ADAL" clId="{EAC94C81-7ECC-4CC9-8D4D-A82A4C3BBE80}" dt="2026-03-23T21:48:55.167" v="9" actId="20577"/>
          <ac:spMkLst>
            <pc:docMk/>
            <pc:sldMk cId="1156996221" sldId="290"/>
            <ac:spMk id="4" creationId="{10B6E437-8CF2-0E9D-DC43-205870EA2E23}"/>
          </ac:spMkLst>
        </pc:spChg>
        <pc:spChg chg="mod">
          <ac:chgData name="Yue Xin" userId="b68fbed6-52db-461b-a98d-6d1d0b79f918" providerId="ADAL" clId="{EAC94C81-7ECC-4CC9-8D4D-A82A4C3BBE80}" dt="2026-03-24T00:15:39.506" v="19" actId="20577"/>
          <ac:spMkLst>
            <pc:docMk/>
            <pc:sldMk cId="1156996221" sldId="290"/>
            <ac:spMk id="8" creationId="{BB8CB06E-708E-C1B5-762B-D5CDE561441D}"/>
          </ac:spMkLst>
        </pc:spChg>
      </pc:sldChg>
      <pc:sldChg chg="modSp mod">
        <pc:chgData name="Yue Xin" userId="b68fbed6-52db-461b-a98d-6d1d0b79f918" providerId="ADAL" clId="{EAC94C81-7ECC-4CC9-8D4D-A82A4C3BBE80}" dt="2026-03-24T00:15:51.258" v="20" actId="20577"/>
        <pc:sldMkLst>
          <pc:docMk/>
          <pc:sldMk cId="4183089404" sldId="428"/>
        </pc:sldMkLst>
        <pc:spChg chg="mod">
          <ac:chgData name="Yue Xin" userId="b68fbed6-52db-461b-a98d-6d1d0b79f918" providerId="ADAL" clId="{EAC94C81-7ECC-4CC9-8D4D-A82A4C3BBE80}" dt="2026-03-24T00:15:51.258" v="20" actId="20577"/>
          <ac:spMkLst>
            <pc:docMk/>
            <pc:sldMk cId="4183089404" sldId="428"/>
            <ac:spMk id="2" creationId="{964802AB-EB32-B5EF-05BF-81C557C9E5B4}"/>
          </ac:spMkLst>
        </pc:spChg>
        <pc:spChg chg="mod">
          <ac:chgData name="Yue Xin" userId="b68fbed6-52db-461b-a98d-6d1d0b79f918" providerId="ADAL" clId="{EAC94C81-7ECC-4CC9-8D4D-A82A4C3BBE80}" dt="2026-03-23T21:49:04.383" v="10" actId="20577"/>
          <ac:spMkLst>
            <pc:docMk/>
            <pc:sldMk cId="4183089404" sldId="428"/>
            <ac:spMk id="9" creationId="{1797E8B4-E359-1186-53F2-75C2D076A59F}"/>
          </ac:spMkLst>
        </pc:spChg>
      </pc:sldChg>
      <pc:sldChg chg="modSp mod">
        <pc:chgData name="Yue Xin" userId="b68fbed6-52db-461b-a98d-6d1d0b79f918" providerId="ADAL" clId="{EAC94C81-7ECC-4CC9-8D4D-A82A4C3BBE80}" dt="2026-03-24T00:07:23.476" v="15" actId="20577"/>
        <pc:sldMkLst>
          <pc:docMk/>
          <pc:sldMk cId="4101721295" sldId="578"/>
        </pc:sldMkLst>
        <pc:spChg chg="mod">
          <ac:chgData name="Yue Xin" userId="b68fbed6-52db-461b-a98d-6d1d0b79f918" providerId="ADAL" clId="{EAC94C81-7ECC-4CC9-8D4D-A82A4C3BBE80}" dt="2026-03-24T00:07:23.476" v="15" actId="20577"/>
          <ac:spMkLst>
            <pc:docMk/>
            <pc:sldMk cId="4101721295" sldId="578"/>
            <ac:spMk id="8" creationId="{8A4F155A-2C00-B12E-3C53-13FC16BD23EB}"/>
          </ac:spMkLst>
        </pc:spChg>
      </pc:sldChg>
      <pc:sldChg chg="modSp mod">
        <pc:chgData name="Yue Xin" userId="b68fbed6-52db-461b-a98d-6d1d0b79f918" providerId="ADAL" clId="{EAC94C81-7ECC-4CC9-8D4D-A82A4C3BBE80}" dt="2026-03-23T21:49:26.621" v="13" actId="20577"/>
        <pc:sldMkLst>
          <pc:docMk/>
          <pc:sldMk cId="90866708" sldId="1040"/>
        </pc:sldMkLst>
        <pc:spChg chg="mod">
          <ac:chgData name="Yue Xin" userId="b68fbed6-52db-461b-a98d-6d1d0b79f918" providerId="ADAL" clId="{EAC94C81-7ECC-4CC9-8D4D-A82A4C3BBE80}" dt="2026-03-23T21:49:26.621" v="13" actId="20577"/>
          <ac:spMkLst>
            <pc:docMk/>
            <pc:sldMk cId="90866708" sldId="1040"/>
            <ac:spMk id="9" creationId="{1797E8B4-E359-1186-53F2-75C2D076A59F}"/>
          </ac:spMkLst>
        </pc:spChg>
      </pc:sldChg>
      <pc:sldChg chg="modSp mod">
        <pc:chgData name="Yue Xin" userId="b68fbed6-52db-461b-a98d-6d1d0b79f918" providerId="ADAL" clId="{EAC94C81-7ECC-4CC9-8D4D-A82A4C3BBE80}" dt="2026-03-24T00:26:20.905" v="23" actId="20577"/>
        <pc:sldMkLst>
          <pc:docMk/>
          <pc:sldMk cId="584718615" sldId="1045"/>
        </pc:sldMkLst>
        <pc:spChg chg="mod">
          <ac:chgData name="Yue Xin" userId="b68fbed6-52db-461b-a98d-6d1d0b79f918" providerId="ADAL" clId="{EAC94C81-7ECC-4CC9-8D4D-A82A4C3BBE80}" dt="2026-03-24T00:26:20.905" v="23" actId="20577"/>
          <ac:spMkLst>
            <pc:docMk/>
            <pc:sldMk cId="584718615" sldId="1045"/>
            <ac:spMk id="3" creationId="{E1590724-15FE-94A4-06AA-5D1466DE0ED2}"/>
          </ac:spMkLst>
        </pc:spChg>
        <pc:spChg chg="mod">
          <ac:chgData name="Yue Xin" userId="b68fbed6-52db-461b-a98d-6d1d0b79f918" providerId="ADAL" clId="{EAC94C81-7ECC-4CC9-8D4D-A82A4C3BBE80}" dt="2026-03-24T00:26:18.371" v="22" actId="20577"/>
          <ac:spMkLst>
            <pc:docMk/>
            <pc:sldMk cId="584718615" sldId="1045"/>
            <ac:spMk id="5" creationId="{00000000-0000-0000-0000-000000000000}"/>
          </ac:spMkLst>
        </pc:spChg>
        <pc:spChg chg="mod">
          <ac:chgData name="Yue Xin" userId="b68fbed6-52db-461b-a98d-6d1d0b79f918" providerId="ADAL" clId="{EAC94C81-7ECC-4CC9-8D4D-A82A4C3BBE80}" dt="2026-03-23T21:49:12.580" v="12" actId="20577"/>
          <ac:spMkLst>
            <pc:docMk/>
            <pc:sldMk cId="584718615" sldId="1045"/>
            <ac:spMk id="11" creationId="{976B3FEA-39B9-C516-DBFB-2CFB3E9DC9CF}"/>
          </ac:spMkLst>
        </pc:spChg>
      </pc:sldChg>
    </pc:docChg>
  </pc:docChgLst>
  <pc:docChgLst>
    <pc:chgData name="Yue Xin" userId="b68fbed6-52db-461b-a98d-6d1d0b79f918" providerId="ADAL" clId="{5F639121-D5C0-4224-BF6D-AF70639E6E85}"/>
    <pc:docChg chg="modSld">
      <pc:chgData name="Yue Xin" userId="b68fbed6-52db-461b-a98d-6d1d0b79f918" providerId="ADAL" clId="{5F639121-D5C0-4224-BF6D-AF70639E6E85}" dt="2026-03-19T15:21:25.985" v="31" actId="20577"/>
      <pc:docMkLst>
        <pc:docMk/>
      </pc:docMkLst>
      <pc:sldChg chg="modSp mod">
        <pc:chgData name="Yue Xin" userId="b68fbed6-52db-461b-a98d-6d1d0b79f918" providerId="ADAL" clId="{5F639121-D5C0-4224-BF6D-AF70639E6E85}" dt="2026-03-19T15:21:25.985" v="31" actId="20577"/>
        <pc:sldMkLst>
          <pc:docMk/>
          <pc:sldMk cId="4183089404" sldId="428"/>
        </pc:sldMkLst>
        <pc:spChg chg="mod">
          <ac:chgData name="Yue Xin" userId="b68fbed6-52db-461b-a98d-6d1d0b79f918" providerId="ADAL" clId="{5F639121-D5C0-4224-BF6D-AF70639E6E85}" dt="2026-03-19T15:21:25.985" v="31" actId="20577"/>
          <ac:spMkLst>
            <pc:docMk/>
            <pc:sldMk cId="4183089404" sldId="428"/>
            <ac:spMk id="5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B7E8-43D9-B190-3A7E99F88E8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7E8-43D9-B190-3A7E99F88E8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7E8-43D9-B190-3A7E99F88E88}"/>
              </c:ext>
            </c:extLst>
          </c:dPt>
          <c:dLbls>
            <c:dLbl>
              <c:idx val="0"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E8-43D9-B190-3A7E99F88E88}"/>
                </c:ext>
              </c:extLst>
            </c:dLbl>
            <c:dLbl>
              <c:idx val="1"/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E8-43D9-B190-3A7E99F88E88}"/>
                </c:ext>
              </c:extLst>
            </c:dLbl>
            <c:dLbl>
              <c:idx val="2"/>
              <c:layout>
                <c:manualLayout>
                  <c:x val="-1.0518180252794647E-3"/>
                  <c:y val="8.173076923076923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7E8-43D9-B190-3A7E99F88E8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IPOs, including all categories</c:v>
                </c:pt>
                <c:pt idx="1">
                  <c:v>FPUs</c:v>
                </c:pt>
                <c:pt idx="2">
                  <c:v>SPTs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</c:v>
                </c:pt>
                <c:pt idx="1">
                  <c:v>73</c:v>
                </c:pt>
                <c:pt idx="2">
                  <c:v>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UNPOL</c:v>
                      </c:pt>
                    </c:strCache>
                  </c:strRef>
                </c15:tx>
              </c15:filteredSeriesTitle>
            </c:ext>
            <c:ext xmlns:c16="http://schemas.microsoft.com/office/drawing/2014/chart" uri="{C3380CC4-5D6E-409C-BE32-E72D297353CC}">
              <c16:uniqueId val="{00000000-B7E8-43D9-B190-3A7E99F88E8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D8EC27-BB26-486A-B09C-5D5ACA8CF67B}" type="doc">
      <dgm:prSet loTypeId="urn:microsoft.com/office/officeart/2005/8/layout/orgChart1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65B011FF-9A9B-4696-995C-8D8FDD513239}">
      <dgm:prSet phldrT="[Text]" custT="1"/>
      <dgm:spPr/>
      <dgm:t>
        <a:bodyPr/>
        <a:lstStyle/>
        <a:p>
          <a:r>
            <a:rPr lang="en-US" sz="1050" b="1" dirty="0">
              <a:latin typeface="Century Gothic" panose="020B0502020202020204" pitchFamily="34" charset="0"/>
            </a:rPr>
            <a:t>HOPC</a:t>
          </a:r>
        </a:p>
      </dgm:t>
    </dgm:pt>
    <dgm:pt modelId="{7C673F76-D08B-409F-92F1-49A2463731EA}" type="parTrans" cxnId="{C6AA2D8C-7B7A-4182-966D-7270DD015482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505DDFF5-7863-4774-AE88-1D5530FECE9A}" type="sibTrans" cxnId="{C6AA2D8C-7B7A-4182-966D-7270DD015482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4EDF62C2-4A3B-41E7-9D31-8420894417A8}">
      <dgm:prSet phldrT="[Text]" custT="1"/>
      <dgm:spPr/>
      <dgm:t>
        <a:bodyPr/>
        <a:lstStyle/>
        <a:p>
          <a:r>
            <a:rPr lang="en-US" sz="1000" b="1" dirty="0">
              <a:latin typeface="Century Gothic" panose="020B0502020202020204" pitchFamily="34" charset="0"/>
            </a:rPr>
            <a:t>Deputy PC</a:t>
          </a:r>
        </a:p>
        <a:p>
          <a:r>
            <a:rPr lang="en-US" sz="1000" b="1" dirty="0">
              <a:latin typeface="Century Gothic" panose="020B0502020202020204" pitchFamily="34" charset="0"/>
            </a:rPr>
            <a:t>Capacity Building &amp; Development</a:t>
          </a:r>
        </a:p>
      </dgm:t>
    </dgm:pt>
    <dgm:pt modelId="{1433F132-2700-4FC9-8431-A235CDC2989F}" type="parTrans" cxnId="{FA185BA8-07CA-4200-A381-2DCAAFA78756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453870AA-7107-4D51-B717-C87B3F9CFFEB}" type="sibTrans" cxnId="{FA185BA8-07CA-4200-A381-2DCAAFA78756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992F02A6-5A75-467C-A993-4898BD9B5D1B}">
      <dgm:prSet phldrT="[Text]" custT="1"/>
      <dgm:spPr/>
      <dgm:t>
        <a:bodyPr/>
        <a:lstStyle/>
        <a:p>
          <a:r>
            <a:rPr lang="en-US" sz="1000" b="1" dirty="0">
              <a:latin typeface="Century Gothic" panose="020B0502020202020204" pitchFamily="34" charset="0"/>
            </a:rPr>
            <a:t>Chief of Staff (Administration)</a:t>
          </a:r>
        </a:p>
      </dgm:t>
    </dgm:pt>
    <dgm:pt modelId="{4756C40D-BE43-49FA-9D55-8481D7414DE2}" type="parTrans" cxnId="{5E9E08D1-9EB6-455D-87D9-0EB46F55143B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495DE3BF-2995-4B1E-BAF9-E9C9BBB37103}" type="sibTrans" cxnId="{5E9E08D1-9EB6-455D-87D9-0EB46F55143B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507B7040-ACAD-4666-9F94-D54A5D1D863D}">
      <dgm:prSet phldrT="[Text]" custT="1"/>
      <dgm:spPr/>
      <dgm:t>
        <a:bodyPr/>
        <a:lstStyle/>
        <a:p>
          <a:r>
            <a:rPr lang="en-US" sz="1000" b="1" dirty="0">
              <a:latin typeface="Century Gothic" panose="020B0502020202020204" pitchFamily="34" charset="0"/>
            </a:rPr>
            <a:t>Deputy PC</a:t>
          </a:r>
        </a:p>
        <a:p>
          <a:r>
            <a:rPr lang="en-US" sz="1000" b="1" dirty="0">
              <a:latin typeface="Century Gothic" panose="020B0502020202020204" pitchFamily="34" charset="0"/>
            </a:rPr>
            <a:t>Operations</a:t>
          </a:r>
        </a:p>
      </dgm:t>
    </dgm:pt>
    <dgm:pt modelId="{C84F9505-E6F4-41D4-9CAA-AF5355A6A5BA}" type="parTrans" cxnId="{C55EA4BA-68F8-4A05-BF1A-3D242C7703A4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CCB68F31-8D06-4B97-A12A-6705C3F38197}" type="sibTrans" cxnId="{C55EA4BA-68F8-4A05-BF1A-3D242C7703A4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C8AEBE28-862A-974E-93E7-5437ADA8FE9C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Strategic Planning</a:t>
          </a:r>
        </a:p>
      </dgm:t>
    </dgm:pt>
    <dgm:pt modelId="{B155CF4F-8ED4-AF49-AB36-01DA07908C11}" type="parTrans" cxnId="{76FCC50B-374E-D742-B121-BF7A963C2CF5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865EEA6-8B55-C948-A1B9-BCCB232005A9}" type="sibTrans" cxnId="{76FCC50B-374E-D742-B121-BF7A963C2CF5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9656B219-9456-124A-B10F-491E9217ABE9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Community Engagement</a:t>
          </a:r>
        </a:p>
      </dgm:t>
    </dgm:pt>
    <dgm:pt modelId="{834261F1-28DF-1744-9378-AF2D0F64CCE6}" type="parTrans" cxnId="{0963D75C-59A7-5E43-8B88-D92996C9AED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55F5EBBA-E21A-C742-8EA4-3BD40A0B0667}" type="sibTrans" cxnId="{0963D75C-59A7-5E43-8B88-D92996C9AED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CC29FB98-A6D4-C84B-A169-446495E58635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Monitoring and Evaluation</a:t>
          </a:r>
        </a:p>
      </dgm:t>
    </dgm:pt>
    <dgm:pt modelId="{8CB049D9-D804-9E4D-AB4F-7C1889557546}" type="parTrans" cxnId="{2A366A79-8E3D-B84D-9B6D-6C39C2A9C471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5255FFBF-7FEA-8343-98AD-6DE039B1538B}" type="sibTrans" cxnId="{2A366A79-8E3D-B84D-9B6D-6C39C2A9C471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61E4881F-001D-9644-A563-BD3508C231A8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Project Oversight</a:t>
          </a:r>
        </a:p>
      </dgm:t>
    </dgm:pt>
    <dgm:pt modelId="{CD70969E-7BA4-7549-8EAB-83B276327551}" type="parTrans" cxnId="{29CA95F7-6550-F949-AADE-6F496D53EAF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F9C27CC-8DB7-0648-B48D-F45D376A2A36}" type="sibTrans" cxnId="{29CA95F7-6550-F949-AADE-6F496D53EAF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CADA7502-ABB5-204B-A6E2-B4C98B5639E7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Accountability</a:t>
          </a:r>
        </a:p>
      </dgm:t>
    </dgm:pt>
    <dgm:pt modelId="{1F05EE94-F0EF-284F-BE00-7F502D524389}" type="parTrans" cxnId="{AA97D51C-22FD-064D-8C34-FCAAD97412AD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BF7B2F34-4933-3F49-8DAF-79AA5BA96C79}" type="sibTrans" cxnId="{AA97D51C-22FD-064D-8C34-FCAAD97412AD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0F611396-09B4-44CE-85B0-EF7516DB236E}" type="asst">
      <dgm:prSet phldrT="[Text]" custT="1"/>
      <dgm:spPr/>
      <dgm:t>
        <a:bodyPr/>
        <a:lstStyle/>
        <a:p>
          <a:r>
            <a:rPr lang="en-US" sz="1000" b="1" dirty="0">
              <a:latin typeface="Century Gothic" panose="020B0502020202020204" pitchFamily="34" charset="0"/>
            </a:rPr>
            <a:t>Public Affairs/Outreach</a:t>
          </a:r>
        </a:p>
      </dgm:t>
    </dgm:pt>
    <dgm:pt modelId="{69530829-F20A-4CF8-B5D8-57A6EA33D0C5}" type="sibTrans" cxnId="{2C49647D-B02F-43F0-9BB1-F11AA6934565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ACDEE9FA-EF1A-4F8D-B140-21BF604460D9}" type="parTrans" cxnId="{2C49647D-B02F-43F0-9BB1-F11AA6934565}">
      <dgm:prSet/>
      <dgm:spPr/>
      <dgm:t>
        <a:bodyPr/>
        <a:lstStyle/>
        <a:p>
          <a:endParaRPr lang="en-US" sz="1000" b="1">
            <a:latin typeface="Century Gothic" panose="020B0502020202020204" pitchFamily="34" charset="0"/>
          </a:endParaRPr>
        </a:p>
      </dgm:t>
    </dgm:pt>
    <dgm:pt modelId="{5617D2E4-528E-934B-9EB2-F790C1105FE9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Focal Point: Logistics</a:t>
          </a:r>
        </a:p>
      </dgm:t>
    </dgm:pt>
    <dgm:pt modelId="{F5DF8F6D-2326-C44F-85C0-48E15B648BE2}" type="parTrans" cxnId="{EB967415-B8C6-184B-8F6F-ED4067549C48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4B59A33C-6E3F-224B-AB72-6C34BCD4983E}" type="sibTrans" cxnId="{EB967415-B8C6-184B-8F6F-ED4067549C48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93BD6E2E-9CCD-1041-8A74-62FB89BB9BED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Conduct and Discipline</a:t>
          </a:r>
        </a:p>
      </dgm:t>
    </dgm:pt>
    <dgm:pt modelId="{91719CDF-3955-3A47-8F51-87FB3B347D11}" type="parTrans" cxnId="{D55F1487-A19E-E547-A47A-6D13B2BCDCD6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A3E44061-D253-AB45-81B8-A55118A68B17}" type="sibTrans" cxnId="{D55F1487-A19E-E547-A47A-6D13B2BCDCD6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BC38C50F-EF23-624E-B8B0-4FE5FEAC4163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Focal Point: Procurement</a:t>
          </a:r>
        </a:p>
      </dgm:t>
    </dgm:pt>
    <dgm:pt modelId="{2DAD91D1-2393-6D49-ABAB-7A48DE0CDEBE}" type="parTrans" cxnId="{D9495081-30CB-534F-9BC8-756CC32F08D7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1534625C-9AF6-8D46-B16F-BDE9801E0656}" type="sibTrans" cxnId="{D9495081-30CB-534F-9BC8-756CC32F08D7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82B91B1-078B-BB4A-8033-7289EE14867C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Human Resources</a:t>
          </a:r>
        </a:p>
      </dgm:t>
    </dgm:pt>
    <dgm:pt modelId="{42B96AC4-9EE9-8748-B99B-59E1133216FD}" type="parTrans" cxnId="{59EDE2FA-F8B2-C54C-99D2-1F2C2DD03FF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E7756521-A97F-B241-9566-03C7C5486A69}" type="sibTrans" cxnId="{59EDE2FA-F8B2-C54C-99D2-1F2C2DD03FF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83FED8F0-41D4-4D40-B7EB-ABF2D6109BC1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Focal Point: </a:t>
          </a:r>
          <a:br>
            <a:rPr lang="en-GB" sz="1000" b="1" dirty="0">
              <a:latin typeface="Century Gothic" panose="020B0502020202020204" pitchFamily="34" charset="0"/>
            </a:rPr>
          </a:br>
          <a:r>
            <a:rPr lang="en-GB" sz="1000" b="1" dirty="0">
              <a:latin typeface="Century Gothic" panose="020B0502020202020204" pitchFamily="34" charset="0"/>
            </a:rPr>
            <a:t>Finance</a:t>
          </a:r>
        </a:p>
      </dgm:t>
    </dgm:pt>
    <dgm:pt modelId="{C035F938-C203-4542-BD0C-BA002B0CA90A}" type="parTrans" cxnId="{B37B80B5-A73E-AA43-B511-B5AA74F976F4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4C9FE145-397D-0F4A-91B0-E4FCAC0E9BCE}" type="sibTrans" cxnId="{B37B80B5-A73E-AA43-B511-B5AA74F976F4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01CC6C90-C57D-6747-84AF-C3AE0C2085F4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ICT</a:t>
          </a:r>
        </a:p>
      </dgm:t>
    </dgm:pt>
    <dgm:pt modelId="{673CE29E-092A-E94E-8198-07E1D78354F1}" type="parTrans" cxnId="{E781CD92-A3DC-3549-9F68-C277076D6555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C3D70E6B-E0D1-7F48-BFDD-6A773AAF086D}" type="sibTrans" cxnId="{E781CD92-A3DC-3549-9F68-C277076D6555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491D8EB2-9656-7C4F-93FD-1A95D5047C33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Induction and Training</a:t>
          </a:r>
        </a:p>
      </dgm:t>
    </dgm:pt>
    <dgm:pt modelId="{7621EC87-2796-414E-8880-3CBEEEAF550B}" type="parTrans" cxnId="{A60775F7-4BDE-0C44-92BA-1CCC1B062449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F1BB9D7B-E9C0-1A4E-AF65-1A875FC08EF9}" type="sibTrans" cxnId="{A60775F7-4BDE-0C44-92BA-1CCC1B062449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B6C22FB2-8889-E74C-AFA3-54AD71D33A98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Records Management</a:t>
          </a:r>
        </a:p>
      </dgm:t>
    </dgm:pt>
    <dgm:pt modelId="{07958AA0-8931-8947-BD09-0D20F94E5CD9}" type="parTrans" cxnId="{A40F6856-F504-5D43-ADD4-2E164899B98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E8078006-A808-534C-80B0-F40BC51566F7}" type="sibTrans" cxnId="{A40F6856-F504-5D43-ADD4-2E164899B98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637B7118-C70E-5540-B8CC-8309723F2DDA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Staff Welfare</a:t>
          </a:r>
        </a:p>
      </dgm:t>
    </dgm:pt>
    <dgm:pt modelId="{29E01CF0-7B51-8643-96A0-F9F5A6D136AE}" type="parTrans" cxnId="{32C06E81-6BF3-8B4B-AEA4-2F75FAD5FDE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1DED1BC9-774E-DA48-AB60-CBBA690F73EB}" type="sibTrans" cxnId="{32C06E81-6BF3-8B4B-AEA4-2F75FAD5FDEE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E2B42204-79BF-B747-9198-15897557BE2C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Policing Services</a:t>
          </a:r>
        </a:p>
      </dgm:t>
    </dgm:pt>
    <dgm:pt modelId="{7CA638AA-BB4A-E34C-8B95-41DB44357C66}" type="parTrans" cxnId="{7882365A-A259-8245-9819-D37C0E976C4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B64E100-1E05-2940-8169-E95E6E2ACF69}" type="sibTrans" cxnId="{7882365A-A259-8245-9819-D37C0E976C4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EDEFF8D5-EB88-8F41-AE99-E56DDA7D5FC5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Enabling Services</a:t>
          </a:r>
        </a:p>
      </dgm:t>
    </dgm:pt>
    <dgm:pt modelId="{28DF0ACB-92C2-1A4B-A26C-52C592367626}" type="parTrans" cxnId="{87347390-730F-3643-A8C8-60D081D0E972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7B407A85-B50D-FF4A-841C-8D8D8C669135}" type="sibTrans" cxnId="{87347390-730F-3643-A8C8-60D081D0E972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88A65C61-F2CD-E446-B78F-833FECD9813B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Policy Formulation on Policing</a:t>
          </a:r>
        </a:p>
      </dgm:t>
    </dgm:pt>
    <dgm:pt modelId="{80B79E37-FD86-0E48-B1A1-1322464ED951}" type="parTrans" cxnId="{571C7E1E-230C-E94F-803F-A67A5CC6C802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CF9B15E5-8FE7-E941-8AA2-F01E7AE5DC24}" type="sibTrans" cxnId="{571C7E1E-230C-E94F-803F-A67A5CC6C802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530B121F-1B25-844B-AD5B-935E7E0B05D1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Accountability/</a:t>
          </a:r>
          <a:br>
            <a:rPr lang="en-GB" sz="1000" b="1" dirty="0">
              <a:latin typeface="Century Gothic" panose="020B0502020202020204" pitchFamily="34" charset="0"/>
            </a:rPr>
          </a:br>
          <a:r>
            <a:rPr lang="en-GB" sz="1000" b="1" dirty="0">
              <a:latin typeface="Century Gothic" panose="020B0502020202020204" pitchFamily="34" charset="0"/>
            </a:rPr>
            <a:t>Governance</a:t>
          </a:r>
        </a:p>
      </dgm:t>
    </dgm:pt>
    <dgm:pt modelId="{150BF075-2446-D74C-B8D1-AC547C9F5878}" type="parTrans" cxnId="{D49E64A7-F1C9-484C-A0EA-582BBA20EA4B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29BFD9C-342D-AF4C-A516-3CEAE08C64B8}" type="sibTrans" cxnId="{D49E64A7-F1C9-484C-A0EA-582BBA20EA4B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54571110-1D9B-C148-9000-5C225B1670B8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Stakeholder Engagement</a:t>
          </a:r>
        </a:p>
      </dgm:t>
    </dgm:pt>
    <dgm:pt modelId="{226D39ED-4C16-A241-BB74-0D91A06A7276}" type="parTrans" cxnId="{AFF1E09B-A08F-7944-9DDA-1A4FE9CDA1D9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FB4FFC1C-FE9C-7A48-88C3-9D1169CC7BAA}" type="sibTrans" cxnId="{AFF1E09B-A08F-7944-9DDA-1A4FE9CDA1D9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837B01E1-0C72-5346-89B6-B3120A063F11}" type="asst">
      <dgm:prSet custT="1"/>
      <dgm:spPr>
        <a:solidFill>
          <a:schemeClr val="accent1">
            <a:tint val="90000"/>
            <a:hueOff val="0"/>
            <a:satOff val="0"/>
            <a:lumOff val="0"/>
            <a:alpha val="96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FPU </a:t>
          </a:r>
          <a:r>
            <a:rPr lang="en-US" altLang="zh-CN" sz="1000" b="1" dirty="0">
              <a:latin typeface="Century Gothic" panose="020B0502020202020204" pitchFamily="34" charset="0"/>
            </a:rPr>
            <a:t>coordination office</a:t>
          </a:r>
          <a:endParaRPr lang="en-GB" sz="1000" b="1" dirty="0">
            <a:latin typeface="Century Gothic" panose="020B0502020202020204" pitchFamily="34" charset="0"/>
          </a:endParaRPr>
        </a:p>
      </dgm:t>
    </dgm:pt>
    <dgm:pt modelId="{6C01DA44-E990-2848-9E30-F8E34DE6BAB6}" type="parTrans" cxnId="{AD290F6D-1035-1A4F-9AEB-08013399A1E4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2900C6DB-DA8A-C449-8B56-D5E6EDAA6A16}" type="sibTrans" cxnId="{AD290F6D-1035-1A4F-9AEB-08013399A1E4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ED41B451-A0B0-E849-A0A6-4D9D9E5DB267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Investigations</a:t>
          </a:r>
        </a:p>
      </dgm:t>
    </dgm:pt>
    <dgm:pt modelId="{884C0D55-0D49-714B-B097-AFCF2F7CF087}" type="parTrans" cxnId="{FA446FA6-E236-EC42-8304-6D2DE307CDB6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10D8304F-E374-AA4A-803D-A09111D72FF2}" type="sibTrans" cxnId="{FA446FA6-E236-EC42-8304-6D2DE307CDB6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23322747-8E0F-094B-ABB3-B42B42CB7C06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Special Operations</a:t>
          </a:r>
        </a:p>
      </dgm:t>
    </dgm:pt>
    <dgm:pt modelId="{3EC93D49-A5D3-4F45-AE14-044509E1F924}" type="parTrans" cxnId="{A3DD21B9-90A4-8D41-83D4-8DEA9CB480D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A3AF8502-6FE9-A14D-9A17-F61C0248D61E}" type="sibTrans" cxnId="{A3DD21B9-90A4-8D41-83D4-8DEA9CB480DA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99EA1DE4-172D-6843-ABE7-2CAC05089CF4}" type="asst">
      <dgm:prSet custT="1"/>
      <dgm:spPr/>
      <dgm:t>
        <a:bodyPr/>
        <a:lstStyle/>
        <a:p>
          <a:r>
            <a:rPr lang="en-GB" sz="1000" b="1" dirty="0">
              <a:latin typeface="Century Gothic" panose="020B0502020202020204" pitchFamily="34" charset="0"/>
            </a:rPr>
            <a:t>Community-Oriented Policing</a:t>
          </a:r>
        </a:p>
      </dgm:t>
    </dgm:pt>
    <dgm:pt modelId="{E31B052D-5802-DA44-85BD-8C8D2D514D92}" type="parTrans" cxnId="{865758A8-6885-C448-A3B2-F8B831C9E30C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3579B4F6-34A0-5049-8B37-48BC09123D34}" type="sibTrans" cxnId="{865758A8-6885-C448-A3B2-F8B831C9E30C}">
      <dgm:prSet/>
      <dgm:spPr/>
      <dgm:t>
        <a:bodyPr/>
        <a:lstStyle/>
        <a:p>
          <a:endParaRPr lang="en-GB" sz="1000" b="1">
            <a:latin typeface="Century Gothic" panose="020B0502020202020204" pitchFamily="34" charset="0"/>
          </a:endParaRPr>
        </a:p>
      </dgm:t>
    </dgm:pt>
    <dgm:pt modelId="{20396797-B507-46F7-8BA0-AABA5CFA2C93}" type="pres">
      <dgm:prSet presAssocID="{8BD8EC27-BB26-486A-B09C-5D5ACA8CF6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41A9B7-0987-4108-AED6-E364F0813B81}" type="pres">
      <dgm:prSet presAssocID="{65B011FF-9A9B-4696-995C-8D8FDD513239}" presName="hierRoot1" presStyleCnt="0">
        <dgm:presLayoutVars>
          <dgm:hierBranch val="init"/>
        </dgm:presLayoutVars>
      </dgm:prSet>
      <dgm:spPr/>
    </dgm:pt>
    <dgm:pt modelId="{853C2085-5761-4F9B-A2ED-C50620B7BC9B}" type="pres">
      <dgm:prSet presAssocID="{65B011FF-9A9B-4696-995C-8D8FDD513239}" presName="rootComposite1" presStyleCnt="0"/>
      <dgm:spPr/>
    </dgm:pt>
    <dgm:pt modelId="{5DAD331E-5320-4333-90CD-3B26BD7B65B3}" type="pres">
      <dgm:prSet presAssocID="{65B011FF-9A9B-4696-995C-8D8FDD513239}" presName="rootText1" presStyleLbl="node0" presStyleIdx="0" presStyleCnt="1" custLinFactX="-14344" custLinFactNeighborX="-100000" custLinFactNeighborY="-17388">
        <dgm:presLayoutVars>
          <dgm:chPref val="3"/>
        </dgm:presLayoutVars>
      </dgm:prSet>
      <dgm:spPr/>
    </dgm:pt>
    <dgm:pt modelId="{A103F237-7E33-4346-80FA-C998BBD06ADE}" type="pres">
      <dgm:prSet presAssocID="{65B011FF-9A9B-4696-995C-8D8FDD513239}" presName="rootConnector1" presStyleLbl="node1" presStyleIdx="0" presStyleCnt="0"/>
      <dgm:spPr/>
    </dgm:pt>
    <dgm:pt modelId="{388E477F-9BFA-499B-A144-4955BB4DAF4C}" type="pres">
      <dgm:prSet presAssocID="{65B011FF-9A9B-4696-995C-8D8FDD513239}" presName="hierChild2" presStyleCnt="0"/>
      <dgm:spPr/>
    </dgm:pt>
    <dgm:pt modelId="{C73A5790-8ED2-4A25-80C6-816259150D78}" type="pres">
      <dgm:prSet presAssocID="{1433F132-2700-4FC9-8431-A235CDC2989F}" presName="Name37" presStyleLbl="parChTrans1D2" presStyleIdx="0" presStyleCnt="9"/>
      <dgm:spPr/>
    </dgm:pt>
    <dgm:pt modelId="{BDFF9ED9-61B7-4CA8-9E74-19F986C86C1C}" type="pres">
      <dgm:prSet presAssocID="{4EDF62C2-4A3B-41E7-9D31-8420894417A8}" presName="hierRoot2" presStyleCnt="0">
        <dgm:presLayoutVars>
          <dgm:hierBranch val="init"/>
        </dgm:presLayoutVars>
      </dgm:prSet>
      <dgm:spPr/>
    </dgm:pt>
    <dgm:pt modelId="{8C127F63-0DA9-4A82-A86B-5F7D5E1E0C92}" type="pres">
      <dgm:prSet presAssocID="{4EDF62C2-4A3B-41E7-9D31-8420894417A8}" presName="rootComposite" presStyleCnt="0"/>
      <dgm:spPr/>
    </dgm:pt>
    <dgm:pt modelId="{CB3C56DB-14D4-46DA-977F-315B15E4B454}" type="pres">
      <dgm:prSet presAssocID="{4EDF62C2-4A3B-41E7-9D31-8420894417A8}" presName="rootText" presStyleLbl="node2" presStyleIdx="0" presStyleCnt="3" custScaleX="122360" custScaleY="128371" custLinFactY="-100000" custLinFactNeighborX="-11713" custLinFactNeighborY="-102826">
        <dgm:presLayoutVars>
          <dgm:chPref val="3"/>
        </dgm:presLayoutVars>
      </dgm:prSet>
      <dgm:spPr/>
    </dgm:pt>
    <dgm:pt modelId="{39E47245-390D-491B-99D1-86636F4BCDA3}" type="pres">
      <dgm:prSet presAssocID="{4EDF62C2-4A3B-41E7-9D31-8420894417A8}" presName="rootConnector" presStyleLbl="node2" presStyleIdx="0" presStyleCnt="3"/>
      <dgm:spPr/>
    </dgm:pt>
    <dgm:pt modelId="{8D7C0A2A-0128-4187-86D3-C13569155837}" type="pres">
      <dgm:prSet presAssocID="{4EDF62C2-4A3B-41E7-9D31-8420894417A8}" presName="hierChild4" presStyleCnt="0"/>
      <dgm:spPr/>
    </dgm:pt>
    <dgm:pt modelId="{82F92AAF-6F35-4B11-B044-BBE46AB03BB4}" type="pres">
      <dgm:prSet presAssocID="{4EDF62C2-4A3B-41E7-9D31-8420894417A8}" presName="hierChild5" presStyleCnt="0"/>
      <dgm:spPr/>
    </dgm:pt>
    <dgm:pt modelId="{3097C770-8B76-E64D-8C06-6758EB89E82F}" type="pres">
      <dgm:prSet presAssocID="{7CA638AA-BB4A-E34C-8B95-41DB44357C66}" presName="Name111" presStyleLbl="parChTrans1D3" presStyleIdx="0" presStyleCnt="18"/>
      <dgm:spPr/>
    </dgm:pt>
    <dgm:pt modelId="{9CE87683-98D4-E24C-B709-73352CE2C5E4}" type="pres">
      <dgm:prSet presAssocID="{E2B42204-79BF-B747-9198-15897557BE2C}" presName="hierRoot3" presStyleCnt="0">
        <dgm:presLayoutVars>
          <dgm:hierBranch val="init"/>
        </dgm:presLayoutVars>
      </dgm:prSet>
      <dgm:spPr/>
    </dgm:pt>
    <dgm:pt modelId="{8B3B5108-7D6E-EA4A-8D3B-137378E85039}" type="pres">
      <dgm:prSet presAssocID="{E2B42204-79BF-B747-9198-15897557BE2C}" presName="rootComposite3" presStyleCnt="0"/>
      <dgm:spPr/>
    </dgm:pt>
    <dgm:pt modelId="{3F15CE58-16C1-7549-8A46-9997D9782E4F}" type="pres">
      <dgm:prSet presAssocID="{E2B42204-79BF-B747-9198-15897557BE2C}" presName="rootText3" presStyleLbl="asst2" presStyleIdx="0" presStyleCnt="18" custScaleX="134094" custScaleY="75570" custLinFactY="-100000" custLinFactNeighborX="-31683" custLinFactNeighborY="-134737">
        <dgm:presLayoutVars>
          <dgm:chPref val="3"/>
        </dgm:presLayoutVars>
      </dgm:prSet>
      <dgm:spPr/>
    </dgm:pt>
    <dgm:pt modelId="{DBCDE724-72BC-1E49-B448-4A26E91957C9}" type="pres">
      <dgm:prSet presAssocID="{E2B42204-79BF-B747-9198-15897557BE2C}" presName="rootConnector3" presStyleLbl="asst2" presStyleIdx="0" presStyleCnt="18"/>
      <dgm:spPr/>
    </dgm:pt>
    <dgm:pt modelId="{905CC617-C9F3-0048-8A60-C6FFE4D3A5AE}" type="pres">
      <dgm:prSet presAssocID="{E2B42204-79BF-B747-9198-15897557BE2C}" presName="hierChild6" presStyleCnt="0"/>
      <dgm:spPr/>
    </dgm:pt>
    <dgm:pt modelId="{41930912-E10A-CC43-AC8A-47D44375C83F}" type="pres">
      <dgm:prSet presAssocID="{E2B42204-79BF-B747-9198-15897557BE2C}" presName="hierChild7" presStyleCnt="0"/>
      <dgm:spPr/>
    </dgm:pt>
    <dgm:pt modelId="{78AE404A-A0B0-224C-9786-59F47D7709AA}" type="pres">
      <dgm:prSet presAssocID="{28DF0ACB-92C2-1A4B-A26C-52C592367626}" presName="Name111" presStyleLbl="parChTrans1D3" presStyleIdx="1" presStyleCnt="18"/>
      <dgm:spPr/>
    </dgm:pt>
    <dgm:pt modelId="{5084DE41-1FCC-5846-812C-EBB2098C7722}" type="pres">
      <dgm:prSet presAssocID="{EDEFF8D5-EB88-8F41-AE99-E56DDA7D5FC5}" presName="hierRoot3" presStyleCnt="0">
        <dgm:presLayoutVars>
          <dgm:hierBranch val="init"/>
        </dgm:presLayoutVars>
      </dgm:prSet>
      <dgm:spPr/>
    </dgm:pt>
    <dgm:pt modelId="{822E2942-1493-B64D-BE50-1900E9C10F05}" type="pres">
      <dgm:prSet presAssocID="{EDEFF8D5-EB88-8F41-AE99-E56DDA7D5FC5}" presName="rootComposite3" presStyleCnt="0"/>
      <dgm:spPr/>
    </dgm:pt>
    <dgm:pt modelId="{FF53755E-A0AB-4A40-AA32-12E6DF9FF85D}" type="pres">
      <dgm:prSet presAssocID="{EDEFF8D5-EB88-8F41-AE99-E56DDA7D5FC5}" presName="rootText3" presStyleLbl="asst2" presStyleIdx="1" presStyleCnt="18" custScaleX="134094" custScaleY="75570" custLinFactX="-84361" custLinFactY="-36864" custLinFactNeighborX="-100000" custLinFactNeighborY="-100000">
        <dgm:presLayoutVars>
          <dgm:chPref val="3"/>
        </dgm:presLayoutVars>
      </dgm:prSet>
      <dgm:spPr/>
    </dgm:pt>
    <dgm:pt modelId="{0F9C5BA8-BFA1-5443-A7DD-7722FC8E9D45}" type="pres">
      <dgm:prSet presAssocID="{EDEFF8D5-EB88-8F41-AE99-E56DDA7D5FC5}" presName="rootConnector3" presStyleLbl="asst2" presStyleIdx="1" presStyleCnt="18"/>
      <dgm:spPr/>
    </dgm:pt>
    <dgm:pt modelId="{CB545974-1D94-C644-884C-000F771477E8}" type="pres">
      <dgm:prSet presAssocID="{EDEFF8D5-EB88-8F41-AE99-E56DDA7D5FC5}" presName="hierChild6" presStyleCnt="0"/>
      <dgm:spPr/>
    </dgm:pt>
    <dgm:pt modelId="{FF4198CB-EC26-4045-A0FA-9BE6ED222710}" type="pres">
      <dgm:prSet presAssocID="{EDEFF8D5-EB88-8F41-AE99-E56DDA7D5FC5}" presName="hierChild7" presStyleCnt="0"/>
      <dgm:spPr/>
    </dgm:pt>
    <dgm:pt modelId="{C65D40D1-D01D-EF40-B446-B1F09A7E0035}" type="pres">
      <dgm:prSet presAssocID="{80B79E37-FD86-0E48-B1A1-1322464ED951}" presName="Name111" presStyleLbl="parChTrans1D3" presStyleIdx="2" presStyleCnt="18"/>
      <dgm:spPr/>
    </dgm:pt>
    <dgm:pt modelId="{3841BD8E-101A-E548-A32E-57695258171B}" type="pres">
      <dgm:prSet presAssocID="{88A65C61-F2CD-E446-B78F-833FECD9813B}" presName="hierRoot3" presStyleCnt="0">
        <dgm:presLayoutVars>
          <dgm:hierBranch val="init"/>
        </dgm:presLayoutVars>
      </dgm:prSet>
      <dgm:spPr/>
    </dgm:pt>
    <dgm:pt modelId="{EA445F7F-665C-FD49-8676-C2C42F86077D}" type="pres">
      <dgm:prSet presAssocID="{88A65C61-F2CD-E446-B78F-833FECD9813B}" presName="rootComposite3" presStyleCnt="0"/>
      <dgm:spPr/>
    </dgm:pt>
    <dgm:pt modelId="{9F67D9FD-2738-334E-B644-4A51B6062A40}" type="pres">
      <dgm:prSet presAssocID="{88A65C61-F2CD-E446-B78F-833FECD9813B}" presName="rootText3" presStyleLbl="asst2" presStyleIdx="2" presStyleCnt="18" custScaleX="134094" custScaleY="75570" custLinFactY="-80991" custLinFactNeighborX="-29267" custLinFactNeighborY="-100000">
        <dgm:presLayoutVars>
          <dgm:chPref val="3"/>
        </dgm:presLayoutVars>
      </dgm:prSet>
      <dgm:spPr/>
    </dgm:pt>
    <dgm:pt modelId="{225DB63E-AB3F-8C4E-AC71-76437983D34F}" type="pres">
      <dgm:prSet presAssocID="{88A65C61-F2CD-E446-B78F-833FECD9813B}" presName="rootConnector3" presStyleLbl="asst2" presStyleIdx="2" presStyleCnt="18"/>
      <dgm:spPr/>
    </dgm:pt>
    <dgm:pt modelId="{FF51436E-5CD5-594E-8894-11C0288EDEB1}" type="pres">
      <dgm:prSet presAssocID="{88A65C61-F2CD-E446-B78F-833FECD9813B}" presName="hierChild6" presStyleCnt="0"/>
      <dgm:spPr/>
    </dgm:pt>
    <dgm:pt modelId="{64986FCA-5A8C-3D41-8D87-FE012867DDB9}" type="pres">
      <dgm:prSet presAssocID="{88A65C61-F2CD-E446-B78F-833FECD9813B}" presName="hierChild7" presStyleCnt="0"/>
      <dgm:spPr/>
    </dgm:pt>
    <dgm:pt modelId="{F94D4AB6-849F-A744-99AA-A33040F0A615}" type="pres">
      <dgm:prSet presAssocID="{150BF075-2446-D74C-B8D1-AC547C9F5878}" presName="Name111" presStyleLbl="parChTrans1D3" presStyleIdx="3" presStyleCnt="18"/>
      <dgm:spPr/>
    </dgm:pt>
    <dgm:pt modelId="{9B040B00-55A1-B841-B756-5C7430B1901A}" type="pres">
      <dgm:prSet presAssocID="{530B121F-1B25-844B-AD5B-935E7E0B05D1}" presName="hierRoot3" presStyleCnt="0">
        <dgm:presLayoutVars>
          <dgm:hierBranch val="init"/>
        </dgm:presLayoutVars>
      </dgm:prSet>
      <dgm:spPr/>
    </dgm:pt>
    <dgm:pt modelId="{453463E4-8179-5B4A-B58E-075474D8CAEA}" type="pres">
      <dgm:prSet presAssocID="{530B121F-1B25-844B-AD5B-935E7E0B05D1}" presName="rootComposite3" presStyleCnt="0"/>
      <dgm:spPr/>
    </dgm:pt>
    <dgm:pt modelId="{4E2EC4C2-1895-384D-9004-FABE02234366}" type="pres">
      <dgm:prSet presAssocID="{530B121F-1B25-844B-AD5B-935E7E0B05D1}" presName="rootText3" presStyleLbl="asst2" presStyleIdx="3" presStyleCnt="18" custScaleX="134094" custScaleY="75570" custLinFactX="-84361" custLinFactNeighborX="-100000" custLinFactNeighborY="-83117">
        <dgm:presLayoutVars>
          <dgm:chPref val="3"/>
        </dgm:presLayoutVars>
      </dgm:prSet>
      <dgm:spPr/>
    </dgm:pt>
    <dgm:pt modelId="{834FC0E3-3EAF-F540-AFFD-BADA2D8B4C06}" type="pres">
      <dgm:prSet presAssocID="{530B121F-1B25-844B-AD5B-935E7E0B05D1}" presName="rootConnector3" presStyleLbl="asst2" presStyleIdx="3" presStyleCnt="18"/>
      <dgm:spPr/>
    </dgm:pt>
    <dgm:pt modelId="{EDEDEC42-D61D-5B42-A097-F3BC6BF21244}" type="pres">
      <dgm:prSet presAssocID="{530B121F-1B25-844B-AD5B-935E7E0B05D1}" presName="hierChild6" presStyleCnt="0"/>
      <dgm:spPr/>
    </dgm:pt>
    <dgm:pt modelId="{06BCFF96-EA6A-E74E-A053-75FFC8499683}" type="pres">
      <dgm:prSet presAssocID="{530B121F-1B25-844B-AD5B-935E7E0B05D1}" presName="hierChild7" presStyleCnt="0"/>
      <dgm:spPr/>
    </dgm:pt>
    <dgm:pt modelId="{5A78B45D-668A-3340-9E33-44DB739BC761}" type="pres">
      <dgm:prSet presAssocID="{226D39ED-4C16-A241-BB74-0D91A06A7276}" presName="Name111" presStyleLbl="parChTrans1D3" presStyleIdx="4" presStyleCnt="18"/>
      <dgm:spPr/>
    </dgm:pt>
    <dgm:pt modelId="{A7677C29-A9CA-8745-858D-2683DDD52BC4}" type="pres">
      <dgm:prSet presAssocID="{54571110-1D9B-C148-9000-5C225B1670B8}" presName="hierRoot3" presStyleCnt="0">
        <dgm:presLayoutVars>
          <dgm:hierBranch val="init"/>
        </dgm:presLayoutVars>
      </dgm:prSet>
      <dgm:spPr/>
    </dgm:pt>
    <dgm:pt modelId="{509143F3-DC48-6349-B604-8E0135FD38C4}" type="pres">
      <dgm:prSet presAssocID="{54571110-1D9B-C148-9000-5C225B1670B8}" presName="rootComposite3" presStyleCnt="0"/>
      <dgm:spPr/>
    </dgm:pt>
    <dgm:pt modelId="{D6B9DFA5-3179-384C-B44F-0C3114080AE6}" type="pres">
      <dgm:prSet presAssocID="{54571110-1D9B-C148-9000-5C225B1670B8}" presName="rootText3" presStyleLbl="asst2" presStyleIdx="4" presStyleCnt="18" custScaleX="134094" custScaleY="75570" custLinFactY="-31678" custLinFactNeighborX="-29267" custLinFactNeighborY="-100000">
        <dgm:presLayoutVars>
          <dgm:chPref val="3"/>
        </dgm:presLayoutVars>
      </dgm:prSet>
      <dgm:spPr/>
    </dgm:pt>
    <dgm:pt modelId="{928548CA-40C9-124F-8914-136F19D6B70D}" type="pres">
      <dgm:prSet presAssocID="{54571110-1D9B-C148-9000-5C225B1670B8}" presName="rootConnector3" presStyleLbl="asst2" presStyleIdx="4" presStyleCnt="18"/>
      <dgm:spPr/>
    </dgm:pt>
    <dgm:pt modelId="{22211639-DBE6-B141-BFFE-7DDA573856EE}" type="pres">
      <dgm:prSet presAssocID="{54571110-1D9B-C148-9000-5C225B1670B8}" presName="hierChild6" presStyleCnt="0"/>
      <dgm:spPr/>
    </dgm:pt>
    <dgm:pt modelId="{491C7F15-7915-6B4E-81F5-CF08053A91E6}" type="pres">
      <dgm:prSet presAssocID="{54571110-1D9B-C148-9000-5C225B1670B8}" presName="hierChild7" presStyleCnt="0"/>
      <dgm:spPr/>
    </dgm:pt>
    <dgm:pt modelId="{B856F742-92FC-4CA0-9856-FED807E9E441}" type="pres">
      <dgm:prSet presAssocID="{4756C40D-BE43-49FA-9D55-8481D7414DE2}" presName="Name37" presStyleLbl="parChTrans1D2" presStyleIdx="1" presStyleCnt="9"/>
      <dgm:spPr/>
    </dgm:pt>
    <dgm:pt modelId="{A773029B-DF18-41B1-80C7-925C9F4CC928}" type="pres">
      <dgm:prSet presAssocID="{992F02A6-5A75-467C-A993-4898BD9B5D1B}" presName="hierRoot2" presStyleCnt="0">
        <dgm:presLayoutVars>
          <dgm:hierBranch val="init"/>
        </dgm:presLayoutVars>
      </dgm:prSet>
      <dgm:spPr/>
    </dgm:pt>
    <dgm:pt modelId="{07B9D573-C85F-49E9-830D-E68F638CDEE7}" type="pres">
      <dgm:prSet presAssocID="{992F02A6-5A75-467C-A993-4898BD9B5D1B}" presName="rootComposite" presStyleCnt="0"/>
      <dgm:spPr/>
    </dgm:pt>
    <dgm:pt modelId="{132FFF96-3FA0-468F-BFD1-689BD62D6941}" type="pres">
      <dgm:prSet presAssocID="{992F02A6-5A75-467C-A993-4898BD9B5D1B}" presName="rootText" presStyleLbl="node2" presStyleIdx="1" presStyleCnt="3" custScaleX="114500" custScaleY="132625" custLinFactX="-16744" custLinFactY="-91044" custLinFactNeighborX="-100000" custLinFactNeighborY="-100000">
        <dgm:presLayoutVars>
          <dgm:chPref val="3"/>
        </dgm:presLayoutVars>
      </dgm:prSet>
      <dgm:spPr/>
    </dgm:pt>
    <dgm:pt modelId="{3C98DEFD-5B99-4167-9B67-EFF0D20EC27D}" type="pres">
      <dgm:prSet presAssocID="{992F02A6-5A75-467C-A993-4898BD9B5D1B}" presName="rootConnector" presStyleLbl="node2" presStyleIdx="1" presStyleCnt="3"/>
      <dgm:spPr/>
    </dgm:pt>
    <dgm:pt modelId="{768D6697-5152-4D61-84F9-A9DE78832421}" type="pres">
      <dgm:prSet presAssocID="{992F02A6-5A75-467C-A993-4898BD9B5D1B}" presName="hierChild4" presStyleCnt="0"/>
      <dgm:spPr/>
    </dgm:pt>
    <dgm:pt modelId="{E451FDB0-3D04-4F9B-AC77-B296D0C145A7}" type="pres">
      <dgm:prSet presAssocID="{992F02A6-5A75-467C-A993-4898BD9B5D1B}" presName="hierChild5" presStyleCnt="0"/>
      <dgm:spPr/>
    </dgm:pt>
    <dgm:pt modelId="{F65985BA-2DB9-3446-9927-E54280F41A7A}" type="pres">
      <dgm:prSet presAssocID="{F5DF8F6D-2326-C44F-85C0-48E15B648BE2}" presName="Name111" presStyleLbl="parChTrans1D3" presStyleIdx="5" presStyleCnt="18"/>
      <dgm:spPr/>
    </dgm:pt>
    <dgm:pt modelId="{37F851A9-EB9F-B04C-A01E-05951F210874}" type="pres">
      <dgm:prSet presAssocID="{5617D2E4-528E-934B-9EB2-F790C1105FE9}" presName="hierRoot3" presStyleCnt="0">
        <dgm:presLayoutVars>
          <dgm:hierBranch val="init"/>
        </dgm:presLayoutVars>
      </dgm:prSet>
      <dgm:spPr/>
    </dgm:pt>
    <dgm:pt modelId="{AF415159-C833-8940-90E7-39C18B83AB40}" type="pres">
      <dgm:prSet presAssocID="{5617D2E4-528E-934B-9EB2-F790C1105FE9}" presName="rootComposite3" presStyleCnt="0"/>
      <dgm:spPr/>
    </dgm:pt>
    <dgm:pt modelId="{1A247BD8-180F-1D4B-904A-702833058928}" type="pres">
      <dgm:prSet presAssocID="{5617D2E4-528E-934B-9EB2-F790C1105FE9}" presName="rootText3" presStyleLbl="asst2" presStyleIdx="5" presStyleCnt="18" custScaleX="137429" custScaleY="65298" custLinFactX="-26147" custLinFactY="-100000" custLinFactNeighborX="-100000" custLinFactNeighborY="-139910">
        <dgm:presLayoutVars>
          <dgm:chPref val="3"/>
        </dgm:presLayoutVars>
      </dgm:prSet>
      <dgm:spPr/>
    </dgm:pt>
    <dgm:pt modelId="{2A5CF205-58B7-F448-BEA4-AF2077E146EE}" type="pres">
      <dgm:prSet presAssocID="{5617D2E4-528E-934B-9EB2-F790C1105FE9}" presName="rootConnector3" presStyleLbl="asst2" presStyleIdx="5" presStyleCnt="18"/>
      <dgm:spPr/>
    </dgm:pt>
    <dgm:pt modelId="{D364F3C1-CAA9-0C42-AD4F-187DCD74BD6D}" type="pres">
      <dgm:prSet presAssocID="{5617D2E4-528E-934B-9EB2-F790C1105FE9}" presName="hierChild6" presStyleCnt="0"/>
      <dgm:spPr/>
    </dgm:pt>
    <dgm:pt modelId="{A76E2DE3-E8F5-A34D-AF6C-BD87105268E2}" type="pres">
      <dgm:prSet presAssocID="{5617D2E4-528E-934B-9EB2-F790C1105FE9}" presName="hierChild7" presStyleCnt="0"/>
      <dgm:spPr/>
    </dgm:pt>
    <dgm:pt modelId="{79F6ED16-B627-4B40-811E-275C63CA71A2}" type="pres">
      <dgm:prSet presAssocID="{91719CDF-3955-3A47-8F51-87FB3B347D11}" presName="Name111" presStyleLbl="parChTrans1D3" presStyleIdx="6" presStyleCnt="18"/>
      <dgm:spPr/>
    </dgm:pt>
    <dgm:pt modelId="{90256B32-002B-FD41-AB83-880A66A31B4B}" type="pres">
      <dgm:prSet presAssocID="{93BD6E2E-9CCD-1041-8A74-62FB89BB9BED}" presName="hierRoot3" presStyleCnt="0">
        <dgm:presLayoutVars>
          <dgm:hierBranch val="init"/>
        </dgm:presLayoutVars>
      </dgm:prSet>
      <dgm:spPr/>
    </dgm:pt>
    <dgm:pt modelId="{C162CB5C-A98D-4B44-A761-6A8AA87E7C8E}" type="pres">
      <dgm:prSet presAssocID="{93BD6E2E-9CCD-1041-8A74-62FB89BB9BED}" presName="rootComposite3" presStyleCnt="0"/>
      <dgm:spPr/>
    </dgm:pt>
    <dgm:pt modelId="{3E6A282E-6F7A-6347-90EE-C6E440272DEC}" type="pres">
      <dgm:prSet presAssocID="{93BD6E2E-9CCD-1041-8A74-62FB89BB9BED}" presName="rootText3" presStyleLbl="asst2" presStyleIdx="6" presStyleCnt="18" custScaleX="137429" custScaleY="65298" custLinFactX="-4868" custLinFactY="-100000" custLinFactNeighborX="-100000" custLinFactNeighborY="-137575">
        <dgm:presLayoutVars>
          <dgm:chPref val="3"/>
        </dgm:presLayoutVars>
      </dgm:prSet>
      <dgm:spPr/>
    </dgm:pt>
    <dgm:pt modelId="{C6DA24E8-BBAD-484D-BED1-DBC62C4AB1AF}" type="pres">
      <dgm:prSet presAssocID="{93BD6E2E-9CCD-1041-8A74-62FB89BB9BED}" presName="rootConnector3" presStyleLbl="asst2" presStyleIdx="6" presStyleCnt="18"/>
      <dgm:spPr/>
    </dgm:pt>
    <dgm:pt modelId="{5A88AEDA-6853-9442-9293-5CF78B0FF212}" type="pres">
      <dgm:prSet presAssocID="{93BD6E2E-9CCD-1041-8A74-62FB89BB9BED}" presName="hierChild6" presStyleCnt="0"/>
      <dgm:spPr/>
    </dgm:pt>
    <dgm:pt modelId="{84EE7E05-2B3B-B349-A11A-0180D5F902DF}" type="pres">
      <dgm:prSet presAssocID="{93BD6E2E-9CCD-1041-8A74-62FB89BB9BED}" presName="hierChild7" presStyleCnt="0"/>
      <dgm:spPr/>
    </dgm:pt>
    <dgm:pt modelId="{015EA9D6-D67C-F646-8510-28C692E86C23}" type="pres">
      <dgm:prSet presAssocID="{2DAD91D1-2393-6D49-ABAB-7A48DE0CDEBE}" presName="Name111" presStyleLbl="parChTrans1D3" presStyleIdx="7" presStyleCnt="18"/>
      <dgm:spPr/>
    </dgm:pt>
    <dgm:pt modelId="{E869D9BC-3CB4-664B-B23F-2D994D76D6DD}" type="pres">
      <dgm:prSet presAssocID="{BC38C50F-EF23-624E-B8B0-4FE5FEAC4163}" presName="hierRoot3" presStyleCnt="0">
        <dgm:presLayoutVars>
          <dgm:hierBranch val="init"/>
        </dgm:presLayoutVars>
      </dgm:prSet>
      <dgm:spPr/>
    </dgm:pt>
    <dgm:pt modelId="{948C950C-B031-B544-A150-2FF62AF4A930}" type="pres">
      <dgm:prSet presAssocID="{BC38C50F-EF23-624E-B8B0-4FE5FEAC4163}" presName="rootComposite3" presStyleCnt="0"/>
      <dgm:spPr/>
    </dgm:pt>
    <dgm:pt modelId="{25C3EFF1-1F62-494D-B91E-6B542462184A}" type="pres">
      <dgm:prSet presAssocID="{BC38C50F-EF23-624E-B8B0-4FE5FEAC4163}" presName="rootText3" presStyleLbl="asst2" presStyleIdx="7" presStyleCnt="18" custScaleX="137429" custScaleY="65298" custLinFactX="-24583" custLinFactY="-100000" custLinFactNeighborX="-100000" custLinFactNeighborY="-187120">
        <dgm:presLayoutVars>
          <dgm:chPref val="3"/>
        </dgm:presLayoutVars>
      </dgm:prSet>
      <dgm:spPr/>
    </dgm:pt>
    <dgm:pt modelId="{0CB84584-D44B-4141-A2BA-6F1C67899851}" type="pres">
      <dgm:prSet presAssocID="{BC38C50F-EF23-624E-B8B0-4FE5FEAC4163}" presName="rootConnector3" presStyleLbl="asst2" presStyleIdx="7" presStyleCnt="18"/>
      <dgm:spPr/>
    </dgm:pt>
    <dgm:pt modelId="{A151BAC1-3075-5340-9D88-65E62D15C67F}" type="pres">
      <dgm:prSet presAssocID="{BC38C50F-EF23-624E-B8B0-4FE5FEAC4163}" presName="hierChild6" presStyleCnt="0"/>
      <dgm:spPr/>
    </dgm:pt>
    <dgm:pt modelId="{178334D4-1EBF-A04F-91EA-39D227B6F5F0}" type="pres">
      <dgm:prSet presAssocID="{BC38C50F-EF23-624E-B8B0-4FE5FEAC4163}" presName="hierChild7" presStyleCnt="0"/>
      <dgm:spPr/>
    </dgm:pt>
    <dgm:pt modelId="{DD609BC4-008C-3245-AE33-B0C2294FC668}" type="pres">
      <dgm:prSet presAssocID="{42B96AC4-9EE9-8748-B99B-59E1133216FD}" presName="Name111" presStyleLbl="parChTrans1D3" presStyleIdx="8" presStyleCnt="18"/>
      <dgm:spPr/>
    </dgm:pt>
    <dgm:pt modelId="{2810E9D8-027D-CD42-802E-2D27B5977BDB}" type="pres">
      <dgm:prSet presAssocID="{382B91B1-078B-BB4A-8033-7289EE14867C}" presName="hierRoot3" presStyleCnt="0">
        <dgm:presLayoutVars>
          <dgm:hierBranch val="init"/>
        </dgm:presLayoutVars>
      </dgm:prSet>
      <dgm:spPr/>
    </dgm:pt>
    <dgm:pt modelId="{7468F417-0BDF-404B-A95F-9AE786E761A5}" type="pres">
      <dgm:prSet presAssocID="{382B91B1-078B-BB4A-8033-7289EE14867C}" presName="rootComposite3" presStyleCnt="0"/>
      <dgm:spPr/>
    </dgm:pt>
    <dgm:pt modelId="{494E22CC-7420-814E-9851-02EBD0906CFE}" type="pres">
      <dgm:prSet presAssocID="{382B91B1-078B-BB4A-8033-7289EE14867C}" presName="rootText3" presStyleLbl="asst2" presStyleIdx="8" presStyleCnt="18" custScaleX="137429" custScaleY="65298" custLinFactX="-1690" custLinFactY="-100000" custLinFactNeighborX="-100000" custLinFactNeighborY="-187120">
        <dgm:presLayoutVars>
          <dgm:chPref val="3"/>
        </dgm:presLayoutVars>
      </dgm:prSet>
      <dgm:spPr/>
    </dgm:pt>
    <dgm:pt modelId="{1F119CCC-2381-D34E-956F-89979F1378EB}" type="pres">
      <dgm:prSet presAssocID="{382B91B1-078B-BB4A-8033-7289EE14867C}" presName="rootConnector3" presStyleLbl="asst2" presStyleIdx="8" presStyleCnt="18"/>
      <dgm:spPr/>
    </dgm:pt>
    <dgm:pt modelId="{9418202D-4D08-3E43-8FA8-84BC626DB4D9}" type="pres">
      <dgm:prSet presAssocID="{382B91B1-078B-BB4A-8033-7289EE14867C}" presName="hierChild6" presStyleCnt="0"/>
      <dgm:spPr/>
    </dgm:pt>
    <dgm:pt modelId="{AE23C020-11FF-B740-AF99-A2F550C0D637}" type="pres">
      <dgm:prSet presAssocID="{382B91B1-078B-BB4A-8033-7289EE14867C}" presName="hierChild7" presStyleCnt="0"/>
      <dgm:spPr/>
    </dgm:pt>
    <dgm:pt modelId="{19A6F8C4-9BF4-024A-B8B4-1658AF6A53A1}" type="pres">
      <dgm:prSet presAssocID="{C035F938-C203-4542-BD0C-BA002B0CA90A}" presName="Name111" presStyleLbl="parChTrans1D3" presStyleIdx="9" presStyleCnt="18"/>
      <dgm:spPr/>
    </dgm:pt>
    <dgm:pt modelId="{B7E87A89-CCF1-6643-81ED-84F5A4C53312}" type="pres">
      <dgm:prSet presAssocID="{83FED8F0-41D4-4D40-B7EB-ABF2D6109BC1}" presName="hierRoot3" presStyleCnt="0">
        <dgm:presLayoutVars>
          <dgm:hierBranch val="init"/>
        </dgm:presLayoutVars>
      </dgm:prSet>
      <dgm:spPr/>
    </dgm:pt>
    <dgm:pt modelId="{5967FCE5-D6B8-2C4C-979D-CB761495ACE5}" type="pres">
      <dgm:prSet presAssocID="{83FED8F0-41D4-4D40-B7EB-ABF2D6109BC1}" presName="rootComposite3" presStyleCnt="0"/>
      <dgm:spPr/>
    </dgm:pt>
    <dgm:pt modelId="{C22BCA7E-3CF6-584F-A38C-53D34BE4A033}" type="pres">
      <dgm:prSet presAssocID="{83FED8F0-41D4-4D40-B7EB-ABF2D6109BC1}" presName="rootText3" presStyleLbl="asst2" presStyleIdx="9" presStyleCnt="18" custScaleX="137429" custScaleY="65298" custLinFactX="-26147" custLinFactY="-137062" custLinFactNeighborX="-100000" custLinFactNeighborY="-200000">
        <dgm:presLayoutVars>
          <dgm:chPref val="3"/>
        </dgm:presLayoutVars>
      </dgm:prSet>
      <dgm:spPr/>
    </dgm:pt>
    <dgm:pt modelId="{E9615E02-29C3-6847-A366-403B9C4EB7BB}" type="pres">
      <dgm:prSet presAssocID="{83FED8F0-41D4-4D40-B7EB-ABF2D6109BC1}" presName="rootConnector3" presStyleLbl="asst2" presStyleIdx="9" presStyleCnt="18"/>
      <dgm:spPr/>
    </dgm:pt>
    <dgm:pt modelId="{182320BC-281C-AE41-9E30-F5C650FD81DE}" type="pres">
      <dgm:prSet presAssocID="{83FED8F0-41D4-4D40-B7EB-ABF2D6109BC1}" presName="hierChild6" presStyleCnt="0"/>
      <dgm:spPr/>
    </dgm:pt>
    <dgm:pt modelId="{B80899BC-42F2-7D4C-BC5D-6DB99720F957}" type="pres">
      <dgm:prSet presAssocID="{83FED8F0-41D4-4D40-B7EB-ABF2D6109BC1}" presName="hierChild7" presStyleCnt="0"/>
      <dgm:spPr/>
    </dgm:pt>
    <dgm:pt modelId="{9CFC296E-DB59-3843-9AF9-71E5CDDC9E7F}" type="pres">
      <dgm:prSet presAssocID="{7621EC87-2796-414E-8880-3CBEEEAF550B}" presName="Name111" presStyleLbl="parChTrans1D3" presStyleIdx="10" presStyleCnt="18"/>
      <dgm:spPr/>
    </dgm:pt>
    <dgm:pt modelId="{F5666427-0535-9646-8642-DED2EF41B512}" type="pres">
      <dgm:prSet presAssocID="{491D8EB2-9656-7C4F-93FD-1A95D5047C33}" presName="hierRoot3" presStyleCnt="0">
        <dgm:presLayoutVars>
          <dgm:hierBranch val="init"/>
        </dgm:presLayoutVars>
      </dgm:prSet>
      <dgm:spPr/>
    </dgm:pt>
    <dgm:pt modelId="{71E2DBC3-5F7D-F549-9593-3552F7E6E16A}" type="pres">
      <dgm:prSet presAssocID="{491D8EB2-9656-7C4F-93FD-1A95D5047C33}" presName="rootComposite3" presStyleCnt="0"/>
      <dgm:spPr/>
    </dgm:pt>
    <dgm:pt modelId="{5C2FDBF8-B9E8-B84E-8EF3-035B099E1DF2}" type="pres">
      <dgm:prSet presAssocID="{491D8EB2-9656-7C4F-93FD-1A95D5047C33}" presName="rootText3" presStyleLbl="asst2" presStyleIdx="10" presStyleCnt="18" custScaleX="137429" custScaleY="65298" custLinFactX="-1690" custLinFactY="-137062" custLinFactNeighborX="-100000" custLinFactNeighborY="-200000">
        <dgm:presLayoutVars>
          <dgm:chPref val="3"/>
        </dgm:presLayoutVars>
      </dgm:prSet>
      <dgm:spPr/>
    </dgm:pt>
    <dgm:pt modelId="{4052B648-F68C-4E49-BDF8-5609AEDB0CB5}" type="pres">
      <dgm:prSet presAssocID="{491D8EB2-9656-7C4F-93FD-1A95D5047C33}" presName="rootConnector3" presStyleLbl="asst2" presStyleIdx="10" presStyleCnt="18"/>
      <dgm:spPr/>
    </dgm:pt>
    <dgm:pt modelId="{20393A6A-041A-4C4F-AB4C-E9D7BEA10DD3}" type="pres">
      <dgm:prSet presAssocID="{491D8EB2-9656-7C4F-93FD-1A95D5047C33}" presName="hierChild6" presStyleCnt="0"/>
      <dgm:spPr/>
    </dgm:pt>
    <dgm:pt modelId="{943A36F7-C4E3-8A41-B376-5B1B91E7E385}" type="pres">
      <dgm:prSet presAssocID="{491D8EB2-9656-7C4F-93FD-1A95D5047C33}" presName="hierChild7" presStyleCnt="0"/>
      <dgm:spPr/>
    </dgm:pt>
    <dgm:pt modelId="{EC21F094-0A69-C240-92F1-1C65C516FB4E}" type="pres">
      <dgm:prSet presAssocID="{673CE29E-092A-E94E-8198-07E1D78354F1}" presName="Name111" presStyleLbl="parChTrans1D3" presStyleIdx="11" presStyleCnt="18"/>
      <dgm:spPr/>
    </dgm:pt>
    <dgm:pt modelId="{B4A89478-F763-8742-841C-FCF933FBBBFB}" type="pres">
      <dgm:prSet presAssocID="{01CC6C90-C57D-6747-84AF-C3AE0C2085F4}" presName="hierRoot3" presStyleCnt="0">
        <dgm:presLayoutVars>
          <dgm:hierBranch val="init"/>
        </dgm:presLayoutVars>
      </dgm:prSet>
      <dgm:spPr/>
    </dgm:pt>
    <dgm:pt modelId="{CAE6FA48-2E5C-AC4D-925B-2E9DCA037F7C}" type="pres">
      <dgm:prSet presAssocID="{01CC6C90-C57D-6747-84AF-C3AE0C2085F4}" presName="rootComposite3" presStyleCnt="0"/>
      <dgm:spPr/>
    </dgm:pt>
    <dgm:pt modelId="{2F1435FE-F64D-414E-94CB-79D2B53395B7}" type="pres">
      <dgm:prSet presAssocID="{01CC6C90-C57D-6747-84AF-C3AE0C2085F4}" presName="rootText3" presStyleLbl="asst2" presStyleIdx="11" presStyleCnt="18" custScaleX="137429" custScaleY="65298" custLinFactX="-26147" custLinFactY="-186546" custLinFactNeighborX="-100000" custLinFactNeighborY="-200000">
        <dgm:presLayoutVars>
          <dgm:chPref val="3"/>
        </dgm:presLayoutVars>
      </dgm:prSet>
      <dgm:spPr/>
    </dgm:pt>
    <dgm:pt modelId="{6E880138-8073-4241-AA5E-22C368464DB7}" type="pres">
      <dgm:prSet presAssocID="{01CC6C90-C57D-6747-84AF-C3AE0C2085F4}" presName="rootConnector3" presStyleLbl="asst2" presStyleIdx="11" presStyleCnt="18"/>
      <dgm:spPr/>
    </dgm:pt>
    <dgm:pt modelId="{2275F787-3B53-E243-B1C8-DF5B1E448B1F}" type="pres">
      <dgm:prSet presAssocID="{01CC6C90-C57D-6747-84AF-C3AE0C2085F4}" presName="hierChild6" presStyleCnt="0"/>
      <dgm:spPr/>
    </dgm:pt>
    <dgm:pt modelId="{DEBB8155-19C8-AA4B-86B8-463EDA1873D8}" type="pres">
      <dgm:prSet presAssocID="{01CC6C90-C57D-6747-84AF-C3AE0C2085F4}" presName="hierChild7" presStyleCnt="0"/>
      <dgm:spPr/>
    </dgm:pt>
    <dgm:pt modelId="{A53F161D-7B5C-A846-BE77-48E950C02B68}" type="pres">
      <dgm:prSet presAssocID="{29E01CF0-7B51-8643-96A0-F9F5A6D136AE}" presName="Name111" presStyleLbl="parChTrans1D3" presStyleIdx="12" presStyleCnt="18"/>
      <dgm:spPr/>
    </dgm:pt>
    <dgm:pt modelId="{7829774A-4ECF-034E-88FB-9B8F95F5F0E1}" type="pres">
      <dgm:prSet presAssocID="{637B7118-C70E-5540-B8CC-8309723F2DDA}" presName="hierRoot3" presStyleCnt="0">
        <dgm:presLayoutVars>
          <dgm:hierBranch val="init"/>
        </dgm:presLayoutVars>
      </dgm:prSet>
      <dgm:spPr/>
    </dgm:pt>
    <dgm:pt modelId="{99FC6287-77D4-DF41-B83D-1357CE5A007E}" type="pres">
      <dgm:prSet presAssocID="{637B7118-C70E-5540-B8CC-8309723F2DDA}" presName="rootComposite3" presStyleCnt="0"/>
      <dgm:spPr/>
    </dgm:pt>
    <dgm:pt modelId="{85E932C3-CAA3-ED44-BB1A-1C97504BBB51}" type="pres">
      <dgm:prSet presAssocID="{637B7118-C70E-5540-B8CC-8309723F2DDA}" presName="rootText3" presStyleLbl="asst2" presStyleIdx="12" presStyleCnt="18" custScaleX="137429" custScaleY="65298" custLinFactX="-1690" custLinFactY="-186546" custLinFactNeighborX="-100000" custLinFactNeighborY="-200000">
        <dgm:presLayoutVars>
          <dgm:chPref val="3"/>
        </dgm:presLayoutVars>
      </dgm:prSet>
      <dgm:spPr/>
    </dgm:pt>
    <dgm:pt modelId="{12FBA5DE-CB83-E947-84BE-877A75E58ED3}" type="pres">
      <dgm:prSet presAssocID="{637B7118-C70E-5540-B8CC-8309723F2DDA}" presName="rootConnector3" presStyleLbl="asst2" presStyleIdx="12" presStyleCnt="18"/>
      <dgm:spPr/>
    </dgm:pt>
    <dgm:pt modelId="{AE34D690-4393-2F4D-900D-0517C685A583}" type="pres">
      <dgm:prSet presAssocID="{637B7118-C70E-5540-B8CC-8309723F2DDA}" presName="hierChild6" presStyleCnt="0"/>
      <dgm:spPr/>
    </dgm:pt>
    <dgm:pt modelId="{E0A3FAB7-CD90-B64C-965B-56C83DBE1EB3}" type="pres">
      <dgm:prSet presAssocID="{637B7118-C70E-5540-B8CC-8309723F2DDA}" presName="hierChild7" presStyleCnt="0"/>
      <dgm:spPr/>
    </dgm:pt>
    <dgm:pt modelId="{8D1C0E18-58AF-CE4E-A460-026C2B063B2E}" type="pres">
      <dgm:prSet presAssocID="{07958AA0-8931-8947-BD09-0D20F94E5CD9}" presName="Name111" presStyleLbl="parChTrans1D3" presStyleIdx="13" presStyleCnt="18"/>
      <dgm:spPr/>
    </dgm:pt>
    <dgm:pt modelId="{B9D98866-BBC5-C146-AA2A-E8AB48091785}" type="pres">
      <dgm:prSet presAssocID="{B6C22FB2-8889-E74C-AFA3-54AD71D33A98}" presName="hierRoot3" presStyleCnt="0">
        <dgm:presLayoutVars>
          <dgm:hierBranch val="init"/>
        </dgm:presLayoutVars>
      </dgm:prSet>
      <dgm:spPr/>
    </dgm:pt>
    <dgm:pt modelId="{60918810-1A08-4A47-B122-4704D08DD6B5}" type="pres">
      <dgm:prSet presAssocID="{B6C22FB2-8889-E74C-AFA3-54AD71D33A98}" presName="rootComposite3" presStyleCnt="0"/>
      <dgm:spPr/>
    </dgm:pt>
    <dgm:pt modelId="{5DF37335-0033-C74D-B757-D36897DD15FB}" type="pres">
      <dgm:prSet presAssocID="{B6C22FB2-8889-E74C-AFA3-54AD71D33A98}" presName="rootText3" presStyleLbl="asst2" presStyleIdx="13" presStyleCnt="18" custScaleX="137429" custScaleY="65298" custLinFactX="-26147" custLinFactY="-200000" custLinFactNeighborX="-100000" custLinFactNeighborY="-243163">
        <dgm:presLayoutVars>
          <dgm:chPref val="3"/>
        </dgm:presLayoutVars>
      </dgm:prSet>
      <dgm:spPr/>
    </dgm:pt>
    <dgm:pt modelId="{2D62FD67-B201-9C4D-9BE9-BDC3939064F5}" type="pres">
      <dgm:prSet presAssocID="{B6C22FB2-8889-E74C-AFA3-54AD71D33A98}" presName="rootConnector3" presStyleLbl="asst2" presStyleIdx="13" presStyleCnt="18"/>
      <dgm:spPr/>
    </dgm:pt>
    <dgm:pt modelId="{8C973C42-E9FB-C942-8529-6B4F369806E1}" type="pres">
      <dgm:prSet presAssocID="{B6C22FB2-8889-E74C-AFA3-54AD71D33A98}" presName="hierChild6" presStyleCnt="0"/>
      <dgm:spPr/>
    </dgm:pt>
    <dgm:pt modelId="{857821C6-4970-3C46-B180-8056BCAE7105}" type="pres">
      <dgm:prSet presAssocID="{B6C22FB2-8889-E74C-AFA3-54AD71D33A98}" presName="hierChild7" presStyleCnt="0"/>
      <dgm:spPr/>
    </dgm:pt>
    <dgm:pt modelId="{920BB016-0281-4084-A5F2-82452BCE3E1E}" type="pres">
      <dgm:prSet presAssocID="{C84F9505-E6F4-41D4-9CAA-AF5355A6A5BA}" presName="Name37" presStyleLbl="parChTrans1D2" presStyleIdx="2" presStyleCnt="9"/>
      <dgm:spPr/>
    </dgm:pt>
    <dgm:pt modelId="{2A5ADEAC-B3F4-4702-9FF6-1E6C987C3295}" type="pres">
      <dgm:prSet presAssocID="{507B7040-ACAD-4666-9F94-D54A5D1D863D}" presName="hierRoot2" presStyleCnt="0">
        <dgm:presLayoutVars>
          <dgm:hierBranch val="init"/>
        </dgm:presLayoutVars>
      </dgm:prSet>
      <dgm:spPr/>
    </dgm:pt>
    <dgm:pt modelId="{778FAD45-EA3C-4085-964C-3C05E50EF04A}" type="pres">
      <dgm:prSet presAssocID="{507B7040-ACAD-4666-9F94-D54A5D1D863D}" presName="rootComposite" presStyleCnt="0"/>
      <dgm:spPr/>
    </dgm:pt>
    <dgm:pt modelId="{C091F659-30BC-43DB-9524-61D2B89EDAC9}" type="pres">
      <dgm:prSet presAssocID="{507B7040-ACAD-4666-9F94-D54A5D1D863D}" presName="rootText" presStyleLbl="node2" presStyleIdx="2" presStyleCnt="3" custScaleX="112810" custScaleY="122018" custLinFactX="-98672" custLinFactY="-100000" custLinFactNeighborX="-100000" custLinFactNeighborY="-102826">
        <dgm:presLayoutVars>
          <dgm:chPref val="3"/>
        </dgm:presLayoutVars>
      </dgm:prSet>
      <dgm:spPr/>
    </dgm:pt>
    <dgm:pt modelId="{973EBDBA-21C8-4906-B1CD-D020CEDCAD20}" type="pres">
      <dgm:prSet presAssocID="{507B7040-ACAD-4666-9F94-D54A5D1D863D}" presName="rootConnector" presStyleLbl="node2" presStyleIdx="2" presStyleCnt="3"/>
      <dgm:spPr/>
    </dgm:pt>
    <dgm:pt modelId="{4E414F59-BB50-43F4-A614-14A15C41EEE1}" type="pres">
      <dgm:prSet presAssocID="{507B7040-ACAD-4666-9F94-D54A5D1D863D}" presName="hierChild4" presStyleCnt="0"/>
      <dgm:spPr/>
    </dgm:pt>
    <dgm:pt modelId="{C1C97C6A-AAB6-426A-9E31-E62B3D89F83D}" type="pres">
      <dgm:prSet presAssocID="{507B7040-ACAD-4666-9F94-D54A5D1D863D}" presName="hierChild5" presStyleCnt="0"/>
      <dgm:spPr/>
    </dgm:pt>
    <dgm:pt modelId="{5E031331-3C6A-EA4A-BA5C-D7F221995FAB}" type="pres">
      <dgm:prSet presAssocID="{6C01DA44-E990-2848-9E30-F8E34DE6BAB6}" presName="Name111" presStyleLbl="parChTrans1D3" presStyleIdx="14" presStyleCnt="18"/>
      <dgm:spPr/>
    </dgm:pt>
    <dgm:pt modelId="{D9502528-CFE4-CC40-8ED0-30F28F8356F8}" type="pres">
      <dgm:prSet presAssocID="{837B01E1-0C72-5346-89B6-B3120A063F11}" presName="hierRoot3" presStyleCnt="0">
        <dgm:presLayoutVars>
          <dgm:hierBranch val="init"/>
        </dgm:presLayoutVars>
      </dgm:prSet>
      <dgm:spPr/>
    </dgm:pt>
    <dgm:pt modelId="{8C4B231D-4A76-494C-B570-2446BF82F6EB}" type="pres">
      <dgm:prSet presAssocID="{837B01E1-0C72-5346-89B6-B3120A063F11}" presName="rootComposite3" presStyleCnt="0"/>
      <dgm:spPr/>
    </dgm:pt>
    <dgm:pt modelId="{D6596FC4-BE3E-014E-A4DD-5697E04DA267}" type="pres">
      <dgm:prSet presAssocID="{837B01E1-0C72-5346-89B6-B3120A063F11}" presName="rootText3" presStyleLbl="asst2" presStyleIdx="14" presStyleCnt="18" custScaleX="132365" custScaleY="90720" custLinFactY="-100000" custLinFactNeighborX="-28441" custLinFactNeighborY="-149385">
        <dgm:presLayoutVars>
          <dgm:chPref val="3"/>
        </dgm:presLayoutVars>
      </dgm:prSet>
      <dgm:spPr/>
    </dgm:pt>
    <dgm:pt modelId="{D92791E6-4589-5242-B401-1F3AA9A4D026}" type="pres">
      <dgm:prSet presAssocID="{837B01E1-0C72-5346-89B6-B3120A063F11}" presName="rootConnector3" presStyleLbl="asst2" presStyleIdx="14" presStyleCnt="18"/>
      <dgm:spPr/>
    </dgm:pt>
    <dgm:pt modelId="{5B118409-431D-1746-83FE-C2D48182554A}" type="pres">
      <dgm:prSet presAssocID="{837B01E1-0C72-5346-89B6-B3120A063F11}" presName="hierChild6" presStyleCnt="0"/>
      <dgm:spPr/>
    </dgm:pt>
    <dgm:pt modelId="{F997D99A-58E3-7A40-BD89-A03873B91C60}" type="pres">
      <dgm:prSet presAssocID="{837B01E1-0C72-5346-89B6-B3120A063F11}" presName="hierChild7" presStyleCnt="0"/>
      <dgm:spPr/>
    </dgm:pt>
    <dgm:pt modelId="{EF75D6FD-F64C-9C4B-9995-8194889A923F}" type="pres">
      <dgm:prSet presAssocID="{884C0D55-0D49-714B-B097-AFCF2F7CF087}" presName="Name111" presStyleLbl="parChTrans1D3" presStyleIdx="15" presStyleCnt="18"/>
      <dgm:spPr/>
    </dgm:pt>
    <dgm:pt modelId="{0EE2FE40-5D36-EF42-AF79-ACF73CB23135}" type="pres">
      <dgm:prSet presAssocID="{ED41B451-A0B0-E849-A0A6-4D9D9E5DB267}" presName="hierRoot3" presStyleCnt="0">
        <dgm:presLayoutVars>
          <dgm:hierBranch val="init"/>
        </dgm:presLayoutVars>
      </dgm:prSet>
      <dgm:spPr/>
    </dgm:pt>
    <dgm:pt modelId="{20364AD8-84CC-284A-A63B-60E2E0B34F75}" type="pres">
      <dgm:prSet presAssocID="{ED41B451-A0B0-E849-A0A6-4D9D9E5DB267}" presName="rootComposite3" presStyleCnt="0"/>
      <dgm:spPr/>
    </dgm:pt>
    <dgm:pt modelId="{25D2A9FD-6DF2-AF48-BF28-220FB33AB2AC}" type="pres">
      <dgm:prSet presAssocID="{ED41B451-A0B0-E849-A0A6-4D9D9E5DB267}" presName="rootText3" presStyleLbl="asst2" presStyleIdx="15" presStyleCnt="18" custScaleX="134093" custScaleY="57390" custLinFactX="-85030" custLinFactY="-67813" custLinFactNeighborX="-100000" custLinFactNeighborY="-100000">
        <dgm:presLayoutVars>
          <dgm:chPref val="3"/>
        </dgm:presLayoutVars>
      </dgm:prSet>
      <dgm:spPr/>
    </dgm:pt>
    <dgm:pt modelId="{78F07D14-377F-7043-92CF-6EDD70A646FD}" type="pres">
      <dgm:prSet presAssocID="{ED41B451-A0B0-E849-A0A6-4D9D9E5DB267}" presName="rootConnector3" presStyleLbl="asst2" presStyleIdx="15" presStyleCnt="18"/>
      <dgm:spPr/>
    </dgm:pt>
    <dgm:pt modelId="{426CFED6-1D7B-8049-893D-72F6F747C3F5}" type="pres">
      <dgm:prSet presAssocID="{ED41B451-A0B0-E849-A0A6-4D9D9E5DB267}" presName="hierChild6" presStyleCnt="0"/>
      <dgm:spPr/>
    </dgm:pt>
    <dgm:pt modelId="{AD3D4F8F-F82B-1E45-9C65-91787B84167D}" type="pres">
      <dgm:prSet presAssocID="{ED41B451-A0B0-E849-A0A6-4D9D9E5DB267}" presName="hierChild7" presStyleCnt="0"/>
      <dgm:spPr/>
    </dgm:pt>
    <dgm:pt modelId="{EAE93240-1AA3-DF4B-A5A9-786E4945E4E0}" type="pres">
      <dgm:prSet presAssocID="{3EC93D49-A5D3-4F45-AE14-044509E1F924}" presName="Name111" presStyleLbl="parChTrans1D3" presStyleIdx="16" presStyleCnt="18"/>
      <dgm:spPr/>
    </dgm:pt>
    <dgm:pt modelId="{A248A846-2BFE-0146-8E9D-317600645B95}" type="pres">
      <dgm:prSet presAssocID="{23322747-8E0F-094B-ABB3-B42B42CB7C06}" presName="hierRoot3" presStyleCnt="0">
        <dgm:presLayoutVars>
          <dgm:hierBranch val="init"/>
        </dgm:presLayoutVars>
      </dgm:prSet>
      <dgm:spPr/>
    </dgm:pt>
    <dgm:pt modelId="{42F53195-D7AB-B64C-83F6-699896221F43}" type="pres">
      <dgm:prSet presAssocID="{23322747-8E0F-094B-ABB3-B42B42CB7C06}" presName="rootComposite3" presStyleCnt="0"/>
      <dgm:spPr/>
    </dgm:pt>
    <dgm:pt modelId="{B71F3B81-D7EE-A945-9838-814CC08F05A9}" type="pres">
      <dgm:prSet presAssocID="{23322747-8E0F-094B-ABB3-B42B42CB7C06}" presName="rootText3" presStyleLbl="asst2" presStyleIdx="16" presStyleCnt="18" custScaleX="134093" custScaleY="57390" custLinFactY="-100000" custLinFactNeighborX="-29937" custLinFactNeighborY="-145077">
        <dgm:presLayoutVars>
          <dgm:chPref val="3"/>
        </dgm:presLayoutVars>
      </dgm:prSet>
      <dgm:spPr/>
    </dgm:pt>
    <dgm:pt modelId="{FC436986-3794-8E4D-9383-9FA9A596126B}" type="pres">
      <dgm:prSet presAssocID="{23322747-8E0F-094B-ABB3-B42B42CB7C06}" presName="rootConnector3" presStyleLbl="asst2" presStyleIdx="16" presStyleCnt="18"/>
      <dgm:spPr/>
    </dgm:pt>
    <dgm:pt modelId="{7092FC89-AABA-DB4F-BC5B-8B9943DDA1CF}" type="pres">
      <dgm:prSet presAssocID="{23322747-8E0F-094B-ABB3-B42B42CB7C06}" presName="hierChild6" presStyleCnt="0"/>
      <dgm:spPr/>
    </dgm:pt>
    <dgm:pt modelId="{0C836E73-6B76-1043-89E1-08AEF92DC51B}" type="pres">
      <dgm:prSet presAssocID="{23322747-8E0F-094B-ABB3-B42B42CB7C06}" presName="hierChild7" presStyleCnt="0"/>
      <dgm:spPr/>
    </dgm:pt>
    <dgm:pt modelId="{EBC9D64C-CAE8-9244-80BA-3E9007C6BA5C}" type="pres">
      <dgm:prSet presAssocID="{E31B052D-5802-DA44-85BD-8C8D2D514D92}" presName="Name111" presStyleLbl="parChTrans1D3" presStyleIdx="17" presStyleCnt="18"/>
      <dgm:spPr/>
    </dgm:pt>
    <dgm:pt modelId="{A6D2B180-5C24-3F4E-AAF8-52E0304596C2}" type="pres">
      <dgm:prSet presAssocID="{99EA1DE4-172D-6843-ABE7-2CAC05089CF4}" presName="hierRoot3" presStyleCnt="0">
        <dgm:presLayoutVars>
          <dgm:hierBranch val="init"/>
        </dgm:presLayoutVars>
      </dgm:prSet>
      <dgm:spPr/>
    </dgm:pt>
    <dgm:pt modelId="{85809B0B-5FEE-7D4D-825E-346BB513BCFB}" type="pres">
      <dgm:prSet presAssocID="{99EA1DE4-172D-6843-ABE7-2CAC05089CF4}" presName="rootComposite3" presStyleCnt="0"/>
      <dgm:spPr/>
    </dgm:pt>
    <dgm:pt modelId="{15A6069F-5768-5C4C-B05E-7C489EB81C03}" type="pres">
      <dgm:prSet presAssocID="{99EA1DE4-172D-6843-ABE7-2CAC05089CF4}" presName="rootText3" presStyleLbl="asst2" presStyleIdx="17" presStyleCnt="18" custScaleX="134093" custScaleY="128644" custLinFactX="-85030" custLinFactY="-51713" custLinFactNeighborX="-100000" custLinFactNeighborY="-100000">
        <dgm:presLayoutVars>
          <dgm:chPref val="3"/>
        </dgm:presLayoutVars>
      </dgm:prSet>
      <dgm:spPr/>
    </dgm:pt>
    <dgm:pt modelId="{4879C094-5305-4644-A831-9881E091CA07}" type="pres">
      <dgm:prSet presAssocID="{99EA1DE4-172D-6843-ABE7-2CAC05089CF4}" presName="rootConnector3" presStyleLbl="asst2" presStyleIdx="17" presStyleCnt="18"/>
      <dgm:spPr/>
    </dgm:pt>
    <dgm:pt modelId="{93FDB911-E949-BC4B-8EC5-99242AD78AFD}" type="pres">
      <dgm:prSet presAssocID="{99EA1DE4-172D-6843-ABE7-2CAC05089CF4}" presName="hierChild6" presStyleCnt="0"/>
      <dgm:spPr/>
    </dgm:pt>
    <dgm:pt modelId="{43B4EABD-907F-7649-B500-96DCE3B9B86C}" type="pres">
      <dgm:prSet presAssocID="{99EA1DE4-172D-6843-ABE7-2CAC05089CF4}" presName="hierChild7" presStyleCnt="0"/>
      <dgm:spPr/>
    </dgm:pt>
    <dgm:pt modelId="{1C4834E9-0CE5-4D48-9C24-4A06DD880D08}" type="pres">
      <dgm:prSet presAssocID="{65B011FF-9A9B-4696-995C-8D8FDD513239}" presName="hierChild3" presStyleCnt="0"/>
      <dgm:spPr/>
    </dgm:pt>
    <dgm:pt modelId="{50D31106-9179-4BBC-8684-01E32E1ACDB9}" type="pres">
      <dgm:prSet presAssocID="{ACDEE9FA-EF1A-4F8D-B140-21BF604460D9}" presName="Name111" presStyleLbl="parChTrans1D2" presStyleIdx="3" presStyleCnt="9"/>
      <dgm:spPr/>
    </dgm:pt>
    <dgm:pt modelId="{ED601971-68C4-4218-B488-85AEF7ABBB06}" type="pres">
      <dgm:prSet presAssocID="{0F611396-09B4-44CE-85B0-EF7516DB236E}" presName="hierRoot3" presStyleCnt="0">
        <dgm:presLayoutVars>
          <dgm:hierBranch val="init"/>
        </dgm:presLayoutVars>
      </dgm:prSet>
      <dgm:spPr/>
    </dgm:pt>
    <dgm:pt modelId="{5DFF158C-67A4-456E-ABF6-76E5C1915015}" type="pres">
      <dgm:prSet presAssocID="{0F611396-09B4-44CE-85B0-EF7516DB236E}" presName="rootComposite3" presStyleCnt="0"/>
      <dgm:spPr/>
    </dgm:pt>
    <dgm:pt modelId="{2B948701-4AF1-4C9C-BCB0-32402677E3CF}" type="pres">
      <dgm:prSet presAssocID="{0F611396-09B4-44CE-85B0-EF7516DB236E}" presName="rootText3" presStyleLbl="asst1" presStyleIdx="0" presStyleCnt="6" custScaleX="189213" custScaleY="63621" custLinFactX="-22348" custLinFactNeighborX="-100000" custLinFactNeighborY="-40813">
        <dgm:presLayoutVars>
          <dgm:chPref val="3"/>
        </dgm:presLayoutVars>
      </dgm:prSet>
      <dgm:spPr/>
    </dgm:pt>
    <dgm:pt modelId="{12048D4B-9246-41EA-A75A-8C374B277492}" type="pres">
      <dgm:prSet presAssocID="{0F611396-09B4-44CE-85B0-EF7516DB236E}" presName="rootConnector3" presStyleLbl="asst1" presStyleIdx="0" presStyleCnt="6"/>
      <dgm:spPr/>
    </dgm:pt>
    <dgm:pt modelId="{694D97D9-4D29-4279-9FA3-A83BA0342413}" type="pres">
      <dgm:prSet presAssocID="{0F611396-09B4-44CE-85B0-EF7516DB236E}" presName="hierChild6" presStyleCnt="0"/>
      <dgm:spPr/>
    </dgm:pt>
    <dgm:pt modelId="{AF1F091C-9ACB-464D-B3E5-598EC78F0878}" type="pres">
      <dgm:prSet presAssocID="{0F611396-09B4-44CE-85B0-EF7516DB236E}" presName="hierChild7" presStyleCnt="0"/>
      <dgm:spPr/>
    </dgm:pt>
    <dgm:pt modelId="{EBD4F2B7-1068-0F40-9E06-4B3ADD50E912}" type="pres">
      <dgm:prSet presAssocID="{B155CF4F-8ED4-AF49-AB36-01DA07908C11}" presName="Name111" presStyleLbl="parChTrans1D2" presStyleIdx="4" presStyleCnt="9"/>
      <dgm:spPr/>
    </dgm:pt>
    <dgm:pt modelId="{044EA165-CB4B-D243-A94B-876C357C2038}" type="pres">
      <dgm:prSet presAssocID="{C8AEBE28-862A-974E-93E7-5437ADA8FE9C}" presName="hierRoot3" presStyleCnt="0">
        <dgm:presLayoutVars>
          <dgm:hierBranch val="init"/>
        </dgm:presLayoutVars>
      </dgm:prSet>
      <dgm:spPr/>
    </dgm:pt>
    <dgm:pt modelId="{02469D1B-61DC-2145-BC1B-89B76FF5D0D2}" type="pres">
      <dgm:prSet presAssocID="{C8AEBE28-862A-974E-93E7-5437ADA8FE9C}" presName="rootComposite3" presStyleCnt="0"/>
      <dgm:spPr/>
    </dgm:pt>
    <dgm:pt modelId="{1B460BD7-BB0A-1A41-B0DF-4C58841B8C7F}" type="pres">
      <dgm:prSet presAssocID="{C8AEBE28-862A-974E-93E7-5437ADA8FE9C}" presName="rootText3" presStyleLbl="asst1" presStyleIdx="1" presStyleCnt="6" custScaleX="190106" custScaleY="69969" custLinFactX="-1690" custLinFactNeighborX="-100000" custLinFactNeighborY="-40813">
        <dgm:presLayoutVars>
          <dgm:chPref val="3"/>
        </dgm:presLayoutVars>
      </dgm:prSet>
      <dgm:spPr/>
    </dgm:pt>
    <dgm:pt modelId="{C1A8C445-BC18-5846-8C23-F3BAE2622A5C}" type="pres">
      <dgm:prSet presAssocID="{C8AEBE28-862A-974E-93E7-5437ADA8FE9C}" presName="rootConnector3" presStyleLbl="asst1" presStyleIdx="1" presStyleCnt="6"/>
      <dgm:spPr/>
    </dgm:pt>
    <dgm:pt modelId="{BC44E9E4-3091-4445-A440-551C236D7A71}" type="pres">
      <dgm:prSet presAssocID="{C8AEBE28-862A-974E-93E7-5437ADA8FE9C}" presName="hierChild6" presStyleCnt="0"/>
      <dgm:spPr/>
    </dgm:pt>
    <dgm:pt modelId="{EE40B0AC-D0C5-0145-89F3-42367B8E1629}" type="pres">
      <dgm:prSet presAssocID="{C8AEBE28-862A-974E-93E7-5437ADA8FE9C}" presName="hierChild7" presStyleCnt="0"/>
      <dgm:spPr/>
    </dgm:pt>
    <dgm:pt modelId="{85B7C72A-A299-1A4C-8E8F-A495D3C9AA76}" type="pres">
      <dgm:prSet presAssocID="{834261F1-28DF-1744-9378-AF2D0F64CCE6}" presName="Name111" presStyleLbl="parChTrans1D2" presStyleIdx="5" presStyleCnt="9"/>
      <dgm:spPr/>
    </dgm:pt>
    <dgm:pt modelId="{0A2DF9C1-A5EB-3348-943A-8C414544F39B}" type="pres">
      <dgm:prSet presAssocID="{9656B219-9456-124A-B10F-491E9217ABE9}" presName="hierRoot3" presStyleCnt="0">
        <dgm:presLayoutVars>
          <dgm:hierBranch val="init"/>
        </dgm:presLayoutVars>
      </dgm:prSet>
      <dgm:spPr/>
    </dgm:pt>
    <dgm:pt modelId="{370E5368-7A3F-2D4D-AECE-3178D44C94D0}" type="pres">
      <dgm:prSet presAssocID="{9656B219-9456-124A-B10F-491E9217ABE9}" presName="rootComposite3" presStyleCnt="0"/>
      <dgm:spPr/>
    </dgm:pt>
    <dgm:pt modelId="{EB67DB3F-EEE9-8B43-8FFE-DD6977FD38D8}" type="pres">
      <dgm:prSet presAssocID="{9656B219-9456-124A-B10F-491E9217ABE9}" presName="rootText3" presStyleLbl="asst1" presStyleIdx="2" presStyleCnt="6" custScaleX="189214" custScaleY="45239" custLinFactX="-22348" custLinFactY="-6827" custLinFactNeighborX="-100000" custLinFactNeighborY="-100000">
        <dgm:presLayoutVars>
          <dgm:chPref val="3"/>
        </dgm:presLayoutVars>
      </dgm:prSet>
      <dgm:spPr/>
    </dgm:pt>
    <dgm:pt modelId="{4E300077-724E-774B-90E7-729785903175}" type="pres">
      <dgm:prSet presAssocID="{9656B219-9456-124A-B10F-491E9217ABE9}" presName="rootConnector3" presStyleLbl="asst1" presStyleIdx="2" presStyleCnt="6"/>
      <dgm:spPr/>
    </dgm:pt>
    <dgm:pt modelId="{95239DEA-A35D-B344-8505-DD19122DFB91}" type="pres">
      <dgm:prSet presAssocID="{9656B219-9456-124A-B10F-491E9217ABE9}" presName="hierChild6" presStyleCnt="0"/>
      <dgm:spPr/>
    </dgm:pt>
    <dgm:pt modelId="{2BECF4D7-6068-5C47-9E1C-E33293E4DC57}" type="pres">
      <dgm:prSet presAssocID="{9656B219-9456-124A-B10F-491E9217ABE9}" presName="hierChild7" presStyleCnt="0"/>
      <dgm:spPr/>
    </dgm:pt>
    <dgm:pt modelId="{96E552FC-D247-7048-A081-3E214C282178}" type="pres">
      <dgm:prSet presAssocID="{8CB049D9-D804-9E4D-AB4F-7C1889557546}" presName="Name111" presStyleLbl="parChTrans1D2" presStyleIdx="6" presStyleCnt="9"/>
      <dgm:spPr/>
    </dgm:pt>
    <dgm:pt modelId="{BF020859-C541-2745-B0D5-CD79874C8010}" type="pres">
      <dgm:prSet presAssocID="{CC29FB98-A6D4-C84B-A169-446495E58635}" presName="hierRoot3" presStyleCnt="0">
        <dgm:presLayoutVars>
          <dgm:hierBranch val="init"/>
        </dgm:presLayoutVars>
      </dgm:prSet>
      <dgm:spPr/>
    </dgm:pt>
    <dgm:pt modelId="{AC03B51C-B45F-CA4D-A2D3-CAC5D6D1F25A}" type="pres">
      <dgm:prSet presAssocID="{CC29FB98-A6D4-C84B-A169-446495E58635}" presName="rootComposite3" presStyleCnt="0"/>
      <dgm:spPr/>
    </dgm:pt>
    <dgm:pt modelId="{6FF8DEC8-17A3-3840-A146-390F5871F6B8}" type="pres">
      <dgm:prSet presAssocID="{CC29FB98-A6D4-C84B-A169-446495E58635}" presName="rootText3" presStyleLbl="asst1" presStyleIdx="3" presStyleCnt="6" custScaleX="187784" custScaleY="51166" custLinFactX="-1690" custLinFactY="-9790" custLinFactNeighborX="-100000" custLinFactNeighborY="-100000">
        <dgm:presLayoutVars>
          <dgm:chPref val="3"/>
        </dgm:presLayoutVars>
      </dgm:prSet>
      <dgm:spPr/>
    </dgm:pt>
    <dgm:pt modelId="{46095E47-126E-5D4E-A3EE-8E8BFC3E1EE9}" type="pres">
      <dgm:prSet presAssocID="{CC29FB98-A6D4-C84B-A169-446495E58635}" presName="rootConnector3" presStyleLbl="asst1" presStyleIdx="3" presStyleCnt="6"/>
      <dgm:spPr/>
    </dgm:pt>
    <dgm:pt modelId="{11BE3465-DCA8-B94A-B6E0-79057C14254B}" type="pres">
      <dgm:prSet presAssocID="{CC29FB98-A6D4-C84B-A169-446495E58635}" presName="hierChild6" presStyleCnt="0"/>
      <dgm:spPr/>
    </dgm:pt>
    <dgm:pt modelId="{5640E1FF-71B0-7D48-A9FC-3DDC09721B67}" type="pres">
      <dgm:prSet presAssocID="{CC29FB98-A6D4-C84B-A169-446495E58635}" presName="hierChild7" presStyleCnt="0"/>
      <dgm:spPr/>
    </dgm:pt>
    <dgm:pt modelId="{5AC1A945-7D26-4C4F-BD5C-929C0A9634A8}" type="pres">
      <dgm:prSet presAssocID="{CD70969E-7BA4-7549-8EAB-83B276327551}" presName="Name111" presStyleLbl="parChTrans1D2" presStyleIdx="7" presStyleCnt="9"/>
      <dgm:spPr/>
    </dgm:pt>
    <dgm:pt modelId="{2219BAA1-21F8-AD40-AF7B-8E06A0F33E82}" type="pres">
      <dgm:prSet presAssocID="{61E4881F-001D-9644-A563-BD3508C231A8}" presName="hierRoot3" presStyleCnt="0">
        <dgm:presLayoutVars>
          <dgm:hierBranch val="init"/>
        </dgm:presLayoutVars>
      </dgm:prSet>
      <dgm:spPr/>
    </dgm:pt>
    <dgm:pt modelId="{5E4C807A-26AB-F84A-B134-3C5B1621D257}" type="pres">
      <dgm:prSet presAssocID="{61E4881F-001D-9644-A563-BD3508C231A8}" presName="rootComposite3" presStyleCnt="0"/>
      <dgm:spPr/>
    </dgm:pt>
    <dgm:pt modelId="{F7B9202E-F03B-6648-9EF1-BD3870347FF1}" type="pres">
      <dgm:prSet presAssocID="{61E4881F-001D-9644-A563-BD3508C231A8}" presName="rootText3" presStyleLbl="asst1" presStyleIdx="4" presStyleCnt="6" custAng="10800000" custFlipVert="1" custScaleX="185014" custScaleY="56381" custLinFactX="-22348" custLinFactY="-87603" custLinFactNeighborX="-100000" custLinFactNeighborY="-100000">
        <dgm:presLayoutVars>
          <dgm:chPref val="3"/>
        </dgm:presLayoutVars>
      </dgm:prSet>
      <dgm:spPr/>
    </dgm:pt>
    <dgm:pt modelId="{9AA8C49A-681C-AB4B-AAA9-058048C34955}" type="pres">
      <dgm:prSet presAssocID="{61E4881F-001D-9644-A563-BD3508C231A8}" presName="rootConnector3" presStyleLbl="asst1" presStyleIdx="4" presStyleCnt="6"/>
      <dgm:spPr/>
    </dgm:pt>
    <dgm:pt modelId="{707CA2D9-3619-2E4F-9B4B-426914B35F6A}" type="pres">
      <dgm:prSet presAssocID="{61E4881F-001D-9644-A563-BD3508C231A8}" presName="hierChild6" presStyleCnt="0"/>
      <dgm:spPr/>
    </dgm:pt>
    <dgm:pt modelId="{B2B2CEBA-E1D5-3C4F-8B13-AD86505C45C1}" type="pres">
      <dgm:prSet presAssocID="{61E4881F-001D-9644-A563-BD3508C231A8}" presName="hierChild7" presStyleCnt="0"/>
      <dgm:spPr/>
    </dgm:pt>
    <dgm:pt modelId="{42F17DBC-2168-6B40-8F65-4ABEE6F9F55E}" type="pres">
      <dgm:prSet presAssocID="{1F05EE94-F0EF-284F-BE00-7F502D524389}" presName="Name111" presStyleLbl="parChTrans1D2" presStyleIdx="8" presStyleCnt="9"/>
      <dgm:spPr/>
    </dgm:pt>
    <dgm:pt modelId="{A5AE3379-4A09-9740-BF94-7DFAFD1A343E}" type="pres">
      <dgm:prSet presAssocID="{CADA7502-ABB5-204B-A6E2-B4C98B5639E7}" presName="hierRoot3" presStyleCnt="0">
        <dgm:presLayoutVars>
          <dgm:hierBranch val="init"/>
        </dgm:presLayoutVars>
      </dgm:prSet>
      <dgm:spPr/>
    </dgm:pt>
    <dgm:pt modelId="{B431A9BC-F967-A846-97FA-D9AE5A436942}" type="pres">
      <dgm:prSet presAssocID="{CADA7502-ABB5-204B-A6E2-B4C98B5639E7}" presName="rootComposite3" presStyleCnt="0"/>
      <dgm:spPr/>
    </dgm:pt>
    <dgm:pt modelId="{5A79995C-EDFA-874B-938E-A4170B39875B}" type="pres">
      <dgm:prSet presAssocID="{CADA7502-ABB5-204B-A6E2-B4C98B5639E7}" presName="rootText3" presStyleLbl="asst1" presStyleIdx="5" presStyleCnt="6" custScaleX="182404" custScaleY="56380" custLinFactX="-1690" custLinFactY="-87602" custLinFactNeighborX="-100000" custLinFactNeighborY="-100000">
        <dgm:presLayoutVars>
          <dgm:chPref val="3"/>
        </dgm:presLayoutVars>
      </dgm:prSet>
      <dgm:spPr/>
    </dgm:pt>
    <dgm:pt modelId="{DFBF9EB8-03A2-C04D-8B2E-79BDE0EFF32D}" type="pres">
      <dgm:prSet presAssocID="{CADA7502-ABB5-204B-A6E2-B4C98B5639E7}" presName="rootConnector3" presStyleLbl="asst1" presStyleIdx="5" presStyleCnt="6"/>
      <dgm:spPr/>
    </dgm:pt>
    <dgm:pt modelId="{F0DCDD9D-7DDF-8B47-BBED-FCA78E34A73E}" type="pres">
      <dgm:prSet presAssocID="{CADA7502-ABB5-204B-A6E2-B4C98B5639E7}" presName="hierChild6" presStyleCnt="0"/>
      <dgm:spPr/>
    </dgm:pt>
    <dgm:pt modelId="{81379099-0441-324B-A8FE-510289897BBA}" type="pres">
      <dgm:prSet presAssocID="{CADA7502-ABB5-204B-A6E2-B4C98B5639E7}" presName="hierChild7" presStyleCnt="0"/>
      <dgm:spPr/>
    </dgm:pt>
  </dgm:ptLst>
  <dgm:cxnLst>
    <dgm:cxn modelId="{0A8FD702-C2A6-5A49-904D-C8FB98AA0142}" type="presOf" srcId="{150BF075-2446-D74C-B8D1-AC547C9F5878}" destId="{F94D4AB6-849F-A744-99AA-A33040F0A615}" srcOrd="0" destOrd="0" presId="urn:microsoft.com/office/officeart/2005/8/layout/orgChart1"/>
    <dgm:cxn modelId="{CF151003-08DF-1B4B-8A39-75A675C8DDB3}" type="presOf" srcId="{226D39ED-4C16-A241-BB74-0D91A06A7276}" destId="{5A78B45D-668A-3340-9E33-44DB739BC761}" srcOrd="0" destOrd="0" presId="urn:microsoft.com/office/officeart/2005/8/layout/orgChart1"/>
    <dgm:cxn modelId="{2B497304-942A-4F48-BB45-C972A0790F34}" type="presOf" srcId="{2DAD91D1-2393-6D49-ABAB-7A48DE0CDEBE}" destId="{015EA9D6-D67C-F646-8510-28C692E86C23}" srcOrd="0" destOrd="0" presId="urn:microsoft.com/office/officeart/2005/8/layout/orgChart1"/>
    <dgm:cxn modelId="{3E3CB007-E0B4-374D-897F-6512D72B399A}" type="presOf" srcId="{837B01E1-0C72-5346-89B6-B3120A063F11}" destId="{D6596FC4-BE3E-014E-A4DD-5697E04DA267}" srcOrd="0" destOrd="0" presId="urn:microsoft.com/office/officeart/2005/8/layout/orgChart1"/>
    <dgm:cxn modelId="{76FCC50B-374E-D742-B121-BF7A963C2CF5}" srcId="{65B011FF-9A9B-4696-995C-8D8FDD513239}" destId="{C8AEBE28-862A-974E-93E7-5437ADA8FE9C}" srcOrd="4" destOrd="0" parTransId="{B155CF4F-8ED4-AF49-AB36-01DA07908C11}" sibTransId="{3865EEA6-8B55-C948-A1B9-BCCB232005A9}"/>
    <dgm:cxn modelId="{BF16200F-830E-A94A-BB72-8E21EBFE60CF}" type="presOf" srcId="{61E4881F-001D-9644-A563-BD3508C231A8}" destId="{F7B9202E-F03B-6648-9EF1-BD3870347FF1}" srcOrd="0" destOrd="0" presId="urn:microsoft.com/office/officeart/2005/8/layout/orgChart1"/>
    <dgm:cxn modelId="{EB967415-B8C6-184B-8F6F-ED4067549C48}" srcId="{992F02A6-5A75-467C-A993-4898BD9B5D1B}" destId="{5617D2E4-528E-934B-9EB2-F790C1105FE9}" srcOrd="0" destOrd="0" parTransId="{F5DF8F6D-2326-C44F-85C0-48E15B648BE2}" sibTransId="{4B59A33C-6E3F-224B-AB72-6C34BCD4983E}"/>
    <dgm:cxn modelId="{3644E518-46CB-5043-A294-533A948A58EE}" type="presOf" srcId="{3EC93D49-A5D3-4F45-AE14-044509E1F924}" destId="{EAE93240-1AA3-DF4B-A5A9-786E4945E4E0}" srcOrd="0" destOrd="0" presId="urn:microsoft.com/office/officeart/2005/8/layout/orgChart1"/>
    <dgm:cxn modelId="{6CE30319-87E2-B349-918B-A58D3BB83C79}" type="presOf" srcId="{530B121F-1B25-844B-AD5B-935E7E0B05D1}" destId="{834FC0E3-3EAF-F540-AFFD-BADA2D8B4C06}" srcOrd="1" destOrd="0" presId="urn:microsoft.com/office/officeart/2005/8/layout/orgChart1"/>
    <dgm:cxn modelId="{681F7719-C5B7-1444-94F3-1C45A3849BE3}" type="presOf" srcId="{83FED8F0-41D4-4D40-B7EB-ABF2D6109BC1}" destId="{C22BCA7E-3CF6-584F-A38C-53D34BE4A033}" srcOrd="0" destOrd="0" presId="urn:microsoft.com/office/officeart/2005/8/layout/orgChart1"/>
    <dgm:cxn modelId="{AA97D51C-22FD-064D-8C34-FCAAD97412AD}" srcId="{65B011FF-9A9B-4696-995C-8D8FDD513239}" destId="{CADA7502-ABB5-204B-A6E2-B4C98B5639E7}" srcOrd="8" destOrd="0" parTransId="{1F05EE94-F0EF-284F-BE00-7F502D524389}" sibTransId="{BF7B2F34-4933-3F49-8DAF-79AA5BA96C79}"/>
    <dgm:cxn modelId="{571C7E1E-230C-E94F-803F-A67A5CC6C802}" srcId="{4EDF62C2-4A3B-41E7-9D31-8420894417A8}" destId="{88A65C61-F2CD-E446-B78F-833FECD9813B}" srcOrd="2" destOrd="0" parTransId="{80B79E37-FD86-0E48-B1A1-1322464ED951}" sibTransId="{CF9B15E5-8FE7-E941-8AA2-F01E7AE5DC24}"/>
    <dgm:cxn modelId="{17922521-9A94-AF4E-8EFB-4EB02BD9D4D9}" type="presOf" srcId="{F5DF8F6D-2326-C44F-85C0-48E15B648BE2}" destId="{F65985BA-2DB9-3446-9927-E54280F41A7A}" srcOrd="0" destOrd="0" presId="urn:microsoft.com/office/officeart/2005/8/layout/orgChart1"/>
    <dgm:cxn modelId="{CB95FA21-5B19-DE49-9CFF-714E92E4F3A8}" type="presOf" srcId="{EDEFF8D5-EB88-8F41-AE99-E56DDA7D5FC5}" destId="{0F9C5BA8-BFA1-5443-A7DD-7722FC8E9D45}" srcOrd="1" destOrd="0" presId="urn:microsoft.com/office/officeart/2005/8/layout/orgChart1"/>
    <dgm:cxn modelId="{D4497A23-B5A8-8D4E-BFA2-38F226331B67}" type="presOf" srcId="{1F05EE94-F0EF-284F-BE00-7F502D524389}" destId="{42F17DBC-2168-6B40-8F65-4ABEE6F9F55E}" srcOrd="0" destOrd="0" presId="urn:microsoft.com/office/officeart/2005/8/layout/orgChart1"/>
    <dgm:cxn modelId="{718DA723-2552-314D-9EEF-A53B959593A7}" type="presOf" srcId="{80B79E37-FD86-0E48-B1A1-1322464ED951}" destId="{C65D40D1-D01D-EF40-B446-B1F09A7E0035}" srcOrd="0" destOrd="0" presId="urn:microsoft.com/office/officeart/2005/8/layout/orgChart1"/>
    <dgm:cxn modelId="{A8250424-4184-264D-B9CE-926E826E8A0C}" type="presOf" srcId="{637B7118-C70E-5540-B8CC-8309723F2DDA}" destId="{12FBA5DE-CB83-E947-84BE-877A75E58ED3}" srcOrd="1" destOrd="0" presId="urn:microsoft.com/office/officeart/2005/8/layout/orgChart1"/>
    <dgm:cxn modelId="{FA226C24-5514-4DCA-8100-C849F4EF1E7C}" type="presOf" srcId="{65B011FF-9A9B-4696-995C-8D8FDD513239}" destId="{5DAD331E-5320-4333-90CD-3B26BD7B65B3}" srcOrd="0" destOrd="0" presId="urn:microsoft.com/office/officeart/2005/8/layout/orgChart1"/>
    <dgm:cxn modelId="{57E94125-79DD-7349-9C79-EB7761BEC44A}" type="presOf" srcId="{837B01E1-0C72-5346-89B6-B3120A063F11}" destId="{D92791E6-4589-5242-B401-1F3AA9A4D026}" srcOrd="1" destOrd="0" presId="urn:microsoft.com/office/officeart/2005/8/layout/orgChart1"/>
    <dgm:cxn modelId="{DE759B29-B0B4-CE44-9EF7-AF33012C9808}" type="presOf" srcId="{93BD6E2E-9CCD-1041-8A74-62FB89BB9BED}" destId="{C6DA24E8-BBAD-484D-BED1-DBC62C4AB1AF}" srcOrd="1" destOrd="0" presId="urn:microsoft.com/office/officeart/2005/8/layout/orgChart1"/>
    <dgm:cxn modelId="{1687822E-5599-1A4C-B373-D1F0B32F98DD}" type="presOf" srcId="{29E01CF0-7B51-8643-96A0-F9F5A6D136AE}" destId="{A53F161D-7B5C-A846-BE77-48E950C02B68}" srcOrd="0" destOrd="0" presId="urn:microsoft.com/office/officeart/2005/8/layout/orgChart1"/>
    <dgm:cxn modelId="{B7A88B32-5BB3-4F4D-89E0-D62EDDAE5846}" type="presOf" srcId="{7CA638AA-BB4A-E34C-8B95-41DB44357C66}" destId="{3097C770-8B76-E64D-8C06-6758EB89E82F}" srcOrd="0" destOrd="0" presId="urn:microsoft.com/office/officeart/2005/8/layout/orgChart1"/>
    <dgm:cxn modelId="{C450FF34-AD71-5C41-BE45-344EDEC77DB9}" type="presOf" srcId="{C035F938-C203-4542-BD0C-BA002B0CA90A}" destId="{19A6F8C4-9BF4-024A-B8B4-1658AF6A53A1}" srcOrd="0" destOrd="0" presId="urn:microsoft.com/office/officeart/2005/8/layout/orgChart1"/>
    <dgm:cxn modelId="{85F6D336-C3DA-BF4B-AA75-7473669F0C37}" type="presOf" srcId="{23322747-8E0F-094B-ABB3-B42B42CB7C06}" destId="{B71F3B81-D7EE-A945-9838-814CC08F05A9}" srcOrd="0" destOrd="0" presId="urn:microsoft.com/office/officeart/2005/8/layout/orgChart1"/>
    <dgm:cxn modelId="{58731C3B-520C-4F33-A295-FDCDDBBDA2D2}" type="presOf" srcId="{4756C40D-BE43-49FA-9D55-8481D7414DE2}" destId="{B856F742-92FC-4CA0-9856-FED807E9E441}" srcOrd="0" destOrd="0" presId="urn:microsoft.com/office/officeart/2005/8/layout/orgChart1"/>
    <dgm:cxn modelId="{44E4583C-FDD6-6F46-B29F-1823615DC332}" type="presOf" srcId="{6C01DA44-E990-2848-9E30-F8E34DE6BAB6}" destId="{5E031331-3C6A-EA4A-BA5C-D7F221995FAB}" srcOrd="0" destOrd="0" presId="urn:microsoft.com/office/officeart/2005/8/layout/orgChart1"/>
    <dgm:cxn modelId="{D4A08D3F-B966-C146-8D62-B1CD36E90A0F}" type="presOf" srcId="{5617D2E4-528E-934B-9EB2-F790C1105FE9}" destId="{2A5CF205-58B7-F448-BEA4-AF2077E146EE}" srcOrd="1" destOrd="0" presId="urn:microsoft.com/office/officeart/2005/8/layout/orgChart1"/>
    <dgm:cxn modelId="{0963D75C-59A7-5E43-8B88-D92996C9AEDE}" srcId="{65B011FF-9A9B-4696-995C-8D8FDD513239}" destId="{9656B219-9456-124A-B10F-491E9217ABE9}" srcOrd="5" destOrd="0" parTransId="{834261F1-28DF-1744-9378-AF2D0F64CCE6}" sibTransId="{55F5EBBA-E21A-C742-8EA4-3BD40A0B0667}"/>
    <dgm:cxn modelId="{25E0785D-4F6C-F640-B4D0-93A69F8FDA86}" type="presOf" srcId="{83FED8F0-41D4-4D40-B7EB-ABF2D6109BC1}" destId="{E9615E02-29C3-6847-A366-403B9C4EB7BB}" srcOrd="1" destOrd="0" presId="urn:microsoft.com/office/officeart/2005/8/layout/orgChart1"/>
    <dgm:cxn modelId="{45BCA35D-27EB-334C-9049-37EA958207BA}" type="presOf" srcId="{88A65C61-F2CD-E446-B78F-833FECD9813B}" destId="{9F67D9FD-2738-334E-B644-4A51B6062A40}" srcOrd="0" destOrd="0" presId="urn:microsoft.com/office/officeart/2005/8/layout/orgChart1"/>
    <dgm:cxn modelId="{E8506460-100E-0F4A-98C2-91EFCF867A0C}" type="presOf" srcId="{CADA7502-ABB5-204B-A6E2-B4C98B5639E7}" destId="{DFBF9EB8-03A2-C04D-8B2E-79BDE0EFF32D}" srcOrd="1" destOrd="0" presId="urn:microsoft.com/office/officeart/2005/8/layout/orgChart1"/>
    <dgm:cxn modelId="{ADE0B261-571A-4E4A-83B4-A1ECF0C51C74}" type="presOf" srcId="{91719CDF-3955-3A47-8F51-87FB3B347D11}" destId="{79F6ED16-B627-4B40-811E-275C63CA71A2}" srcOrd="0" destOrd="0" presId="urn:microsoft.com/office/officeart/2005/8/layout/orgChart1"/>
    <dgm:cxn modelId="{D445F741-4DA3-44B5-827F-54F6476C1496}" type="presOf" srcId="{4EDF62C2-4A3B-41E7-9D31-8420894417A8}" destId="{CB3C56DB-14D4-46DA-977F-315B15E4B454}" srcOrd="0" destOrd="0" presId="urn:microsoft.com/office/officeart/2005/8/layout/orgChart1"/>
    <dgm:cxn modelId="{DD966662-A8CE-40D7-B2D7-0B845D73B7F3}" type="presOf" srcId="{ACDEE9FA-EF1A-4F8D-B140-21BF604460D9}" destId="{50D31106-9179-4BBC-8684-01E32E1ACDB9}" srcOrd="0" destOrd="0" presId="urn:microsoft.com/office/officeart/2005/8/layout/orgChart1"/>
    <dgm:cxn modelId="{98593164-591C-D948-B6BF-2CA1B98D4624}" type="presOf" srcId="{C8AEBE28-862A-974E-93E7-5437ADA8FE9C}" destId="{C1A8C445-BC18-5846-8C23-F3BAE2622A5C}" srcOrd="1" destOrd="0" presId="urn:microsoft.com/office/officeart/2005/8/layout/orgChart1"/>
    <dgm:cxn modelId="{29CFDD65-FFAE-44F9-AA8A-E5EEE5D17061}" type="presOf" srcId="{992F02A6-5A75-467C-A993-4898BD9B5D1B}" destId="{3C98DEFD-5B99-4167-9B67-EFF0D20EC27D}" srcOrd="1" destOrd="0" presId="urn:microsoft.com/office/officeart/2005/8/layout/orgChart1"/>
    <dgm:cxn modelId="{F6395647-DD2E-8946-AC3F-FBB009017F01}" type="presOf" srcId="{23322747-8E0F-094B-ABB3-B42B42CB7C06}" destId="{FC436986-3794-8E4D-9383-9FA9A596126B}" srcOrd="1" destOrd="0" presId="urn:microsoft.com/office/officeart/2005/8/layout/orgChart1"/>
    <dgm:cxn modelId="{ABEF1B48-7F84-0F45-AC63-149C83B7D899}" type="presOf" srcId="{382B91B1-078B-BB4A-8033-7289EE14867C}" destId="{494E22CC-7420-814E-9851-02EBD0906CFE}" srcOrd="0" destOrd="0" presId="urn:microsoft.com/office/officeart/2005/8/layout/orgChart1"/>
    <dgm:cxn modelId="{438FF54A-01FB-BA46-AE4F-107D52946F9C}" type="presOf" srcId="{93BD6E2E-9CCD-1041-8A74-62FB89BB9BED}" destId="{3E6A282E-6F7A-6347-90EE-C6E440272DEC}" srcOrd="0" destOrd="0" presId="urn:microsoft.com/office/officeart/2005/8/layout/orgChart1"/>
    <dgm:cxn modelId="{5AE97A6B-7237-ED42-87AB-FF85F46AA85A}" type="presOf" srcId="{491D8EB2-9656-7C4F-93FD-1A95D5047C33}" destId="{5C2FDBF8-B9E8-B84E-8EF3-035B099E1DF2}" srcOrd="0" destOrd="0" presId="urn:microsoft.com/office/officeart/2005/8/layout/orgChart1"/>
    <dgm:cxn modelId="{D09DC64B-5547-4342-A4A6-8013F2621647}" type="presOf" srcId="{673CE29E-092A-E94E-8198-07E1D78354F1}" destId="{EC21F094-0A69-C240-92F1-1C65C516FB4E}" srcOrd="0" destOrd="0" presId="urn:microsoft.com/office/officeart/2005/8/layout/orgChart1"/>
    <dgm:cxn modelId="{AD290F6D-1035-1A4F-9AEB-08013399A1E4}" srcId="{507B7040-ACAD-4666-9F94-D54A5D1D863D}" destId="{837B01E1-0C72-5346-89B6-B3120A063F11}" srcOrd="0" destOrd="0" parTransId="{6C01DA44-E990-2848-9E30-F8E34DE6BAB6}" sibTransId="{2900C6DB-DA8A-C449-8B56-D5E6EDAA6A16}"/>
    <dgm:cxn modelId="{709FC271-A305-6747-AC21-D3B1CB197F44}" type="presOf" srcId="{54571110-1D9B-C148-9000-5C225B1670B8}" destId="{928548CA-40C9-124F-8914-136F19D6B70D}" srcOrd="1" destOrd="0" presId="urn:microsoft.com/office/officeart/2005/8/layout/orgChart1"/>
    <dgm:cxn modelId="{787FE072-E01C-4BFB-ABFE-7904BD737BB0}" type="presOf" srcId="{507B7040-ACAD-4666-9F94-D54A5D1D863D}" destId="{973EBDBA-21C8-4906-B1CD-D020CEDCAD20}" srcOrd="1" destOrd="0" presId="urn:microsoft.com/office/officeart/2005/8/layout/orgChart1"/>
    <dgm:cxn modelId="{A40F6856-F504-5D43-ADD4-2E164899B98E}" srcId="{992F02A6-5A75-467C-A993-4898BD9B5D1B}" destId="{B6C22FB2-8889-E74C-AFA3-54AD71D33A98}" srcOrd="8" destOrd="0" parTransId="{07958AA0-8931-8947-BD09-0D20F94E5CD9}" sibTransId="{E8078006-A808-534C-80B0-F40BC51566F7}"/>
    <dgm:cxn modelId="{F8E6D156-5FCE-FD42-89DF-426B266DDB01}" type="presOf" srcId="{9656B219-9456-124A-B10F-491E9217ABE9}" destId="{4E300077-724E-774B-90E7-729785903175}" srcOrd="1" destOrd="0" presId="urn:microsoft.com/office/officeart/2005/8/layout/orgChart1"/>
    <dgm:cxn modelId="{C2B61D78-0905-4097-A335-FE5092814890}" type="presOf" srcId="{0F611396-09B4-44CE-85B0-EF7516DB236E}" destId="{12048D4B-9246-41EA-A75A-8C374B277492}" srcOrd="1" destOrd="0" presId="urn:microsoft.com/office/officeart/2005/8/layout/orgChart1"/>
    <dgm:cxn modelId="{2A366A79-8E3D-B84D-9B6D-6C39C2A9C471}" srcId="{65B011FF-9A9B-4696-995C-8D8FDD513239}" destId="{CC29FB98-A6D4-C84B-A169-446495E58635}" srcOrd="6" destOrd="0" parTransId="{8CB049D9-D804-9E4D-AB4F-7C1889557546}" sibTransId="{5255FFBF-7FEA-8343-98AD-6DE039B1538B}"/>
    <dgm:cxn modelId="{7882365A-A259-8245-9819-D37C0E976C4A}" srcId="{4EDF62C2-4A3B-41E7-9D31-8420894417A8}" destId="{E2B42204-79BF-B747-9198-15897557BE2C}" srcOrd="0" destOrd="0" parTransId="{7CA638AA-BB4A-E34C-8B95-41DB44357C66}" sibTransId="{3B64E100-1E05-2940-8169-E95E6E2ACF69}"/>
    <dgm:cxn modelId="{2C49647D-B02F-43F0-9BB1-F11AA6934565}" srcId="{65B011FF-9A9B-4696-995C-8D8FDD513239}" destId="{0F611396-09B4-44CE-85B0-EF7516DB236E}" srcOrd="0" destOrd="0" parTransId="{ACDEE9FA-EF1A-4F8D-B140-21BF604460D9}" sibTransId="{69530829-F20A-4CF8-B5D8-57A6EA33D0C5}"/>
    <dgm:cxn modelId="{06A6CE7E-62DD-514C-9639-C55656D2CFA7}" type="presOf" srcId="{5617D2E4-528E-934B-9EB2-F790C1105FE9}" destId="{1A247BD8-180F-1D4B-904A-702833058928}" srcOrd="0" destOrd="0" presId="urn:microsoft.com/office/officeart/2005/8/layout/orgChart1"/>
    <dgm:cxn modelId="{32C06E81-6BF3-8B4B-AEA4-2F75FAD5FDEE}" srcId="{992F02A6-5A75-467C-A993-4898BD9B5D1B}" destId="{637B7118-C70E-5540-B8CC-8309723F2DDA}" srcOrd="7" destOrd="0" parTransId="{29E01CF0-7B51-8643-96A0-F9F5A6D136AE}" sibTransId="{1DED1BC9-774E-DA48-AB60-CBBA690F73EB}"/>
    <dgm:cxn modelId="{D9495081-30CB-534F-9BC8-756CC32F08D7}" srcId="{992F02A6-5A75-467C-A993-4898BD9B5D1B}" destId="{BC38C50F-EF23-624E-B8B0-4FE5FEAC4163}" srcOrd="2" destOrd="0" parTransId="{2DAD91D1-2393-6D49-ABAB-7A48DE0CDEBE}" sibTransId="{1534625C-9AF6-8D46-B16F-BDE9801E0656}"/>
    <dgm:cxn modelId="{3E0FFA85-D1A7-6744-8221-3275E8378C71}" type="presOf" srcId="{28DF0ACB-92C2-1A4B-A26C-52C592367626}" destId="{78AE404A-A0B0-224C-9786-59F47D7709AA}" srcOrd="0" destOrd="0" presId="urn:microsoft.com/office/officeart/2005/8/layout/orgChart1"/>
    <dgm:cxn modelId="{CA361686-981E-1C4F-92BE-111D27CE0218}" type="presOf" srcId="{01CC6C90-C57D-6747-84AF-C3AE0C2085F4}" destId="{2F1435FE-F64D-414E-94CB-79D2B53395B7}" srcOrd="0" destOrd="0" presId="urn:microsoft.com/office/officeart/2005/8/layout/orgChart1"/>
    <dgm:cxn modelId="{D55F1487-A19E-E547-A47A-6D13B2BCDCD6}" srcId="{992F02A6-5A75-467C-A993-4898BD9B5D1B}" destId="{93BD6E2E-9CCD-1041-8A74-62FB89BB9BED}" srcOrd="1" destOrd="0" parTransId="{91719CDF-3955-3A47-8F51-87FB3B347D11}" sibTransId="{A3E44061-D253-AB45-81B8-A55118A68B17}"/>
    <dgm:cxn modelId="{C8312A8C-CD17-4C43-9380-7158C25112CE}" type="presOf" srcId="{7621EC87-2796-414E-8880-3CBEEEAF550B}" destId="{9CFC296E-DB59-3843-9AF9-71E5CDDC9E7F}" srcOrd="0" destOrd="0" presId="urn:microsoft.com/office/officeart/2005/8/layout/orgChart1"/>
    <dgm:cxn modelId="{C6AA2D8C-7B7A-4182-966D-7270DD015482}" srcId="{8BD8EC27-BB26-486A-B09C-5D5ACA8CF67B}" destId="{65B011FF-9A9B-4696-995C-8D8FDD513239}" srcOrd="0" destOrd="0" parTransId="{7C673F76-D08B-409F-92F1-49A2463731EA}" sibTransId="{505DDFF5-7863-4774-AE88-1D5530FECE9A}"/>
    <dgm:cxn modelId="{13FD0B8D-76D7-5B4C-B75D-4B56E57CC11D}" type="presOf" srcId="{B155CF4F-8ED4-AF49-AB36-01DA07908C11}" destId="{EBD4F2B7-1068-0F40-9E06-4B3ADD50E912}" srcOrd="0" destOrd="0" presId="urn:microsoft.com/office/officeart/2005/8/layout/orgChart1"/>
    <dgm:cxn modelId="{871B928D-D39C-8D45-80C3-9CDAB0AA3468}" type="presOf" srcId="{530B121F-1B25-844B-AD5B-935E7E0B05D1}" destId="{4E2EC4C2-1895-384D-9004-FABE02234366}" srcOrd="0" destOrd="0" presId="urn:microsoft.com/office/officeart/2005/8/layout/orgChart1"/>
    <dgm:cxn modelId="{87347390-730F-3643-A8C8-60D081D0E972}" srcId="{4EDF62C2-4A3B-41E7-9D31-8420894417A8}" destId="{EDEFF8D5-EB88-8F41-AE99-E56DDA7D5FC5}" srcOrd="1" destOrd="0" parTransId="{28DF0ACB-92C2-1A4B-A26C-52C592367626}" sibTransId="{7B407A85-B50D-FF4A-841C-8D8D8C669135}"/>
    <dgm:cxn modelId="{A28CAB91-F63D-8C41-968A-A413DA82C7BF}" type="presOf" srcId="{99EA1DE4-172D-6843-ABE7-2CAC05089CF4}" destId="{4879C094-5305-4644-A831-9881E091CA07}" srcOrd="1" destOrd="0" presId="urn:microsoft.com/office/officeart/2005/8/layout/orgChart1"/>
    <dgm:cxn modelId="{477EE091-501B-944B-8C94-F2E81D78B221}" type="presOf" srcId="{B6C22FB2-8889-E74C-AFA3-54AD71D33A98}" destId="{2D62FD67-B201-9C4D-9BE9-BDC3939064F5}" srcOrd="1" destOrd="0" presId="urn:microsoft.com/office/officeart/2005/8/layout/orgChart1"/>
    <dgm:cxn modelId="{6ACAAF92-4A2D-4BDA-8AEB-E23F56FE2962}" type="presOf" srcId="{C84F9505-E6F4-41D4-9CAA-AF5355A6A5BA}" destId="{920BB016-0281-4084-A5F2-82452BCE3E1E}" srcOrd="0" destOrd="0" presId="urn:microsoft.com/office/officeart/2005/8/layout/orgChart1"/>
    <dgm:cxn modelId="{E781CD92-A3DC-3549-9F68-C277076D6555}" srcId="{992F02A6-5A75-467C-A993-4898BD9B5D1B}" destId="{01CC6C90-C57D-6747-84AF-C3AE0C2085F4}" srcOrd="6" destOrd="0" parTransId="{673CE29E-092A-E94E-8198-07E1D78354F1}" sibTransId="{C3D70E6B-E0D1-7F48-BFDD-6A773AAF086D}"/>
    <dgm:cxn modelId="{7AD19095-7C71-4843-9010-761DA28B7E84}" type="presOf" srcId="{491D8EB2-9656-7C4F-93FD-1A95D5047C33}" destId="{4052B648-F68C-4E49-BDF8-5609AEDB0CB5}" srcOrd="1" destOrd="0" presId="urn:microsoft.com/office/officeart/2005/8/layout/orgChart1"/>
    <dgm:cxn modelId="{A6DB0E96-2892-CC4A-9805-946985A08B77}" type="presOf" srcId="{9656B219-9456-124A-B10F-491E9217ABE9}" destId="{EB67DB3F-EEE9-8B43-8FFE-DD6977FD38D8}" srcOrd="0" destOrd="0" presId="urn:microsoft.com/office/officeart/2005/8/layout/orgChart1"/>
    <dgm:cxn modelId="{98C5C896-C519-AC4B-AF73-5F4DD739715C}" type="presOf" srcId="{07958AA0-8931-8947-BD09-0D20F94E5CD9}" destId="{8D1C0E18-58AF-CE4E-A460-026C2B063B2E}" srcOrd="0" destOrd="0" presId="urn:microsoft.com/office/officeart/2005/8/layout/orgChart1"/>
    <dgm:cxn modelId="{63BE0398-8E07-D744-957E-151139BE9D34}" type="presOf" srcId="{E31B052D-5802-DA44-85BD-8C8D2D514D92}" destId="{EBC9D64C-CAE8-9244-80BA-3E9007C6BA5C}" srcOrd="0" destOrd="0" presId="urn:microsoft.com/office/officeart/2005/8/layout/orgChart1"/>
    <dgm:cxn modelId="{AFF1E09B-A08F-7944-9DDA-1A4FE9CDA1D9}" srcId="{4EDF62C2-4A3B-41E7-9D31-8420894417A8}" destId="{54571110-1D9B-C148-9000-5C225B1670B8}" srcOrd="4" destOrd="0" parTransId="{226D39ED-4C16-A241-BB74-0D91A06A7276}" sibTransId="{FB4FFC1C-FE9C-7A48-88C3-9D1169CC7BAA}"/>
    <dgm:cxn modelId="{92BC219C-13EE-410B-9AD9-DB23960B1A8D}" type="presOf" srcId="{8BD8EC27-BB26-486A-B09C-5D5ACA8CF67B}" destId="{20396797-B507-46F7-8BA0-AABA5CFA2C93}" srcOrd="0" destOrd="0" presId="urn:microsoft.com/office/officeart/2005/8/layout/orgChart1"/>
    <dgm:cxn modelId="{1732189E-B7EF-0A4C-A0AF-CDC5D93CA85F}" type="presOf" srcId="{CD70969E-7BA4-7549-8EAB-83B276327551}" destId="{5AC1A945-7D26-4C4F-BD5C-929C0A9634A8}" srcOrd="0" destOrd="0" presId="urn:microsoft.com/office/officeart/2005/8/layout/orgChart1"/>
    <dgm:cxn modelId="{A6DCB4A4-3CC9-ED4C-AA0D-2025C265FBF2}" type="presOf" srcId="{CC29FB98-A6D4-C84B-A169-446495E58635}" destId="{46095E47-126E-5D4E-A3EE-8E8BFC3E1EE9}" srcOrd="1" destOrd="0" presId="urn:microsoft.com/office/officeart/2005/8/layout/orgChart1"/>
    <dgm:cxn modelId="{1E4AFFA4-9EDA-804A-9664-DDAD061DC7F8}" type="presOf" srcId="{ED41B451-A0B0-E849-A0A6-4D9D9E5DB267}" destId="{78F07D14-377F-7043-92CF-6EDD70A646FD}" srcOrd="1" destOrd="0" presId="urn:microsoft.com/office/officeart/2005/8/layout/orgChart1"/>
    <dgm:cxn modelId="{FA446FA6-E236-EC42-8304-6D2DE307CDB6}" srcId="{507B7040-ACAD-4666-9F94-D54A5D1D863D}" destId="{ED41B451-A0B0-E849-A0A6-4D9D9E5DB267}" srcOrd="1" destOrd="0" parTransId="{884C0D55-0D49-714B-B097-AFCF2F7CF087}" sibTransId="{10D8304F-E374-AA4A-803D-A09111D72FF2}"/>
    <dgm:cxn modelId="{4916E3A6-760F-914A-8692-D0D9C40B7DE3}" type="presOf" srcId="{99EA1DE4-172D-6843-ABE7-2CAC05089CF4}" destId="{15A6069F-5768-5C4C-B05E-7C489EB81C03}" srcOrd="0" destOrd="0" presId="urn:microsoft.com/office/officeart/2005/8/layout/orgChart1"/>
    <dgm:cxn modelId="{44DF32A7-66A0-2D48-85D9-F930B4EF8F02}" type="presOf" srcId="{61E4881F-001D-9644-A563-BD3508C231A8}" destId="{9AA8C49A-681C-AB4B-AAA9-058048C34955}" srcOrd="1" destOrd="0" presId="urn:microsoft.com/office/officeart/2005/8/layout/orgChart1"/>
    <dgm:cxn modelId="{D49E64A7-F1C9-484C-A0EA-582BBA20EA4B}" srcId="{4EDF62C2-4A3B-41E7-9D31-8420894417A8}" destId="{530B121F-1B25-844B-AD5B-935E7E0B05D1}" srcOrd="3" destOrd="0" parTransId="{150BF075-2446-D74C-B8D1-AC547C9F5878}" sibTransId="{329BFD9C-342D-AF4C-A516-3CEAE08C64B8}"/>
    <dgm:cxn modelId="{8E9EE7A7-5397-9C4C-B87D-859DA57E39B6}" type="presOf" srcId="{CADA7502-ABB5-204B-A6E2-B4C98B5639E7}" destId="{5A79995C-EDFA-874B-938E-A4170B39875B}" srcOrd="0" destOrd="0" presId="urn:microsoft.com/office/officeart/2005/8/layout/orgChart1"/>
    <dgm:cxn modelId="{FA185BA8-07CA-4200-A381-2DCAAFA78756}" srcId="{65B011FF-9A9B-4696-995C-8D8FDD513239}" destId="{4EDF62C2-4A3B-41E7-9D31-8420894417A8}" srcOrd="1" destOrd="0" parTransId="{1433F132-2700-4FC9-8431-A235CDC2989F}" sibTransId="{453870AA-7107-4D51-B717-C87B3F9CFFEB}"/>
    <dgm:cxn modelId="{865758A8-6885-C448-A3B2-F8B831C9E30C}" srcId="{507B7040-ACAD-4666-9F94-D54A5D1D863D}" destId="{99EA1DE4-172D-6843-ABE7-2CAC05089CF4}" srcOrd="3" destOrd="0" parTransId="{E31B052D-5802-DA44-85BD-8C8D2D514D92}" sibTransId="{3579B4F6-34A0-5049-8B37-48BC09123D34}"/>
    <dgm:cxn modelId="{9E86A9A9-DF2D-174D-A2CA-2CB76CF6AC75}" type="presOf" srcId="{EDEFF8D5-EB88-8F41-AE99-E56DDA7D5FC5}" destId="{FF53755E-A0AB-4A40-AA32-12E6DF9FF85D}" srcOrd="0" destOrd="0" presId="urn:microsoft.com/office/officeart/2005/8/layout/orgChart1"/>
    <dgm:cxn modelId="{D0576AAB-C31D-9D49-AF15-549D113BAFCD}" type="presOf" srcId="{834261F1-28DF-1744-9378-AF2D0F64CCE6}" destId="{85B7C72A-A299-1A4C-8E8F-A495D3C9AA76}" srcOrd="0" destOrd="0" presId="urn:microsoft.com/office/officeart/2005/8/layout/orgChart1"/>
    <dgm:cxn modelId="{E306FCAC-45F7-477E-9CB8-7C70EE5F8AAD}" type="presOf" srcId="{0F611396-09B4-44CE-85B0-EF7516DB236E}" destId="{2B948701-4AF1-4C9C-BCB0-32402677E3CF}" srcOrd="0" destOrd="0" presId="urn:microsoft.com/office/officeart/2005/8/layout/orgChart1"/>
    <dgm:cxn modelId="{253C64B1-7875-4566-B7A3-210F8B2A39D8}" type="presOf" srcId="{65B011FF-9A9B-4696-995C-8D8FDD513239}" destId="{A103F237-7E33-4346-80FA-C998BBD06ADE}" srcOrd="1" destOrd="0" presId="urn:microsoft.com/office/officeart/2005/8/layout/orgChart1"/>
    <dgm:cxn modelId="{C53362B3-168E-4F25-9BAA-58EC7416386E}" type="presOf" srcId="{507B7040-ACAD-4666-9F94-D54A5D1D863D}" destId="{C091F659-30BC-43DB-9524-61D2B89EDAC9}" srcOrd="0" destOrd="0" presId="urn:microsoft.com/office/officeart/2005/8/layout/orgChart1"/>
    <dgm:cxn modelId="{B37B80B5-A73E-AA43-B511-B5AA74F976F4}" srcId="{992F02A6-5A75-467C-A993-4898BD9B5D1B}" destId="{83FED8F0-41D4-4D40-B7EB-ABF2D6109BC1}" srcOrd="4" destOrd="0" parTransId="{C035F938-C203-4542-BD0C-BA002B0CA90A}" sibTransId="{4C9FE145-397D-0F4A-91B0-E4FCAC0E9BCE}"/>
    <dgm:cxn modelId="{39F121B8-8F71-EF44-9A5A-7C39347FB11E}" type="presOf" srcId="{637B7118-C70E-5540-B8CC-8309723F2DDA}" destId="{85E932C3-CAA3-ED44-BB1A-1C97504BBB51}" srcOrd="0" destOrd="0" presId="urn:microsoft.com/office/officeart/2005/8/layout/orgChart1"/>
    <dgm:cxn modelId="{A3DD21B9-90A4-8D41-83D4-8DEA9CB480DA}" srcId="{507B7040-ACAD-4666-9F94-D54A5D1D863D}" destId="{23322747-8E0F-094B-ABB3-B42B42CB7C06}" srcOrd="2" destOrd="0" parTransId="{3EC93D49-A5D3-4F45-AE14-044509E1F924}" sibTransId="{A3AF8502-6FE9-A14D-9A17-F61C0248D61E}"/>
    <dgm:cxn modelId="{DE0105BA-441C-5C4D-BBD4-AB725C7744E2}" type="presOf" srcId="{01CC6C90-C57D-6747-84AF-C3AE0C2085F4}" destId="{6E880138-8073-4241-AA5E-22C368464DB7}" srcOrd="1" destOrd="0" presId="urn:microsoft.com/office/officeart/2005/8/layout/orgChart1"/>
    <dgm:cxn modelId="{C55EA4BA-68F8-4A05-BF1A-3D242C7703A4}" srcId="{65B011FF-9A9B-4696-995C-8D8FDD513239}" destId="{507B7040-ACAD-4666-9F94-D54A5D1D863D}" srcOrd="3" destOrd="0" parTransId="{C84F9505-E6F4-41D4-9CAA-AF5355A6A5BA}" sibTransId="{CCB68F31-8D06-4B97-A12A-6705C3F38197}"/>
    <dgm:cxn modelId="{55ABB1C0-BA06-2047-B30E-9BB95FE11B4F}" type="presOf" srcId="{88A65C61-F2CD-E446-B78F-833FECD9813B}" destId="{225DB63E-AB3F-8C4E-AC71-76437983D34F}" srcOrd="1" destOrd="0" presId="urn:microsoft.com/office/officeart/2005/8/layout/orgChart1"/>
    <dgm:cxn modelId="{2CBD9ECD-75CB-9540-A357-0D34AF9DA0A0}" type="presOf" srcId="{54571110-1D9B-C148-9000-5C225B1670B8}" destId="{D6B9DFA5-3179-384C-B44F-0C3114080AE6}" srcOrd="0" destOrd="0" presId="urn:microsoft.com/office/officeart/2005/8/layout/orgChart1"/>
    <dgm:cxn modelId="{49C7FACD-B081-D24E-89BA-109FBCA099C4}" type="presOf" srcId="{8CB049D9-D804-9E4D-AB4F-7C1889557546}" destId="{96E552FC-D247-7048-A081-3E214C282178}" srcOrd="0" destOrd="0" presId="urn:microsoft.com/office/officeart/2005/8/layout/orgChart1"/>
    <dgm:cxn modelId="{54EC70CF-A5FE-BB4E-B08A-397D8F66D33A}" type="presOf" srcId="{C8AEBE28-862A-974E-93E7-5437ADA8FE9C}" destId="{1B460BD7-BB0A-1A41-B0DF-4C58841B8C7F}" srcOrd="0" destOrd="0" presId="urn:microsoft.com/office/officeart/2005/8/layout/orgChart1"/>
    <dgm:cxn modelId="{5E9E08D1-9EB6-455D-87D9-0EB46F55143B}" srcId="{65B011FF-9A9B-4696-995C-8D8FDD513239}" destId="{992F02A6-5A75-467C-A993-4898BD9B5D1B}" srcOrd="2" destOrd="0" parTransId="{4756C40D-BE43-49FA-9D55-8481D7414DE2}" sibTransId="{495DE3BF-2995-4B1E-BAF9-E9C9BBB37103}"/>
    <dgm:cxn modelId="{CEA7F4D4-DDE7-40FC-990C-B551AD38E491}" type="presOf" srcId="{4EDF62C2-4A3B-41E7-9D31-8420894417A8}" destId="{39E47245-390D-491B-99D1-86636F4BCDA3}" srcOrd="1" destOrd="0" presId="urn:microsoft.com/office/officeart/2005/8/layout/orgChart1"/>
    <dgm:cxn modelId="{1874DFD7-91DB-3B40-9B2D-E250E2EAA129}" type="presOf" srcId="{B6C22FB2-8889-E74C-AFA3-54AD71D33A98}" destId="{5DF37335-0033-C74D-B757-D36897DD15FB}" srcOrd="0" destOrd="0" presId="urn:microsoft.com/office/officeart/2005/8/layout/orgChart1"/>
    <dgm:cxn modelId="{0D48F0DB-DB72-4948-8A2C-624ED74580C8}" type="presOf" srcId="{1433F132-2700-4FC9-8431-A235CDC2989F}" destId="{C73A5790-8ED2-4A25-80C6-816259150D78}" srcOrd="0" destOrd="0" presId="urn:microsoft.com/office/officeart/2005/8/layout/orgChart1"/>
    <dgm:cxn modelId="{755EF9DC-8D40-9A46-8378-1EC4AF56A052}" type="presOf" srcId="{BC38C50F-EF23-624E-B8B0-4FE5FEAC4163}" destId="{0CB84584-D44B-4141-A2BA-6F1C67899851}" srcOrd="1" destOrd="0" presId="urn:microsoft.com/office/officeart/2005/8/layout/orgChart1"/>
    <dgm:cxn modelId="{6F52E9E0-608E-6C42-8902-B2CB56B6ABC9}" type="presOf" srcId="{BC38C50F-EF23-624E-B8B0-4FE5FEAC4163}" destId="{25C3EFF1-1F62-494D-B91E-6B542462184A}" srcOrd="0" destOrd="0" presId="urn:microsoft.com/office/officeart/2005/8/layout/orgChart1"/>
    <dgm:cxn modelId="{A37052E1-9CFF-E344-A41C-13FF6C645B5F}" type="presOf" srcId="{42B96AC4-9EE9-8748-B99B-59E1133216FD}" destId="{DD609BC4-008C-3245-AE33-B0C2294FC668}" srcOrd="0" destOrd="0" presId="urn:microsoft.com/office/officeart/2005/8/layout/orgChart1"/>
    <dgm:cxn modelId="{3EE000E2-7BC3-4744-A03A-301948EEF8FC}" type="presOf" srcId="{E2B42204-79BF-B747-9198-15897557BE2C}" destId="{3F15CE58-16C1-7549-8A46-9997D9782E4F}" srcOrd="0" destOrd="0" presId="urn:microsoft.com/office/officeart/2005/8/layout/orgChart1"/>
    <dgm:cxn modelId="{EB9394E7-6E11-43F3-82DA-09897CC36E28}" type="presOf" srcId="{992F02A6-5A75-467C-A993-4898BD9B5D1B}" destId="{132FFF96-3FA0-468F-BFD1-689BD62D6941}" srcOrd="0" destOrd="0" presId="urn:microsoft.com/office/officeart/2005/8/layout/orgChart1"/>
    <dgm:cxn modelId="{B19DF4EA-D718-4841-BA81-97B726D197E9}" type="presOf" srcId="{884C0D55-0D49-714B-B097-AFCF2F7CF087}" destId="{EF75D6FD-F64C-9C4B-9995-8194889A923F}" srcOrd="0" destOrd="0" presId="urn:microsoft.com/office/officeart/2005/8/layout/orgChart1"/>
    <dgm:cxn modelId="{501322EE-E574-8141-A76A-C7A2628C9D76}" type="presOf" srcId="{ED41B451-A0B0-E849-A0A6-4D9D9E5DB267}" destId="{25D2A9FD-6DF2-AF48-BF28-220FB33AB2AC}" srcOrd="0" destOrd="0" presId="urn:microsoft.com/office/officeart/2005/8/layout/orgChart1"/>
    <dgm:cxn modelId="{24CB57F5-DD17-004C-9A95-FB123372AEED}" type="presOf" srcId="{E2B42204-79BF-B747-9198-15897557BE2C}" destId="{DBCDE724-72BC-1E49-B448-4A26E91957C9}" srcOrd="1" destOrd="0" presId="urn:microsoft.com/office/officeart/2005/8/layout/orgChart1"/>
    <dgm:cxn modelId="{603FE8F5-19E9-A040-9ACE-8F17894E3337}" type="presOf" srcId="{382B91B1-078B-BB4A-8033-7289EE14867C}" destId="{1F119CCC-2381-D34E-956F-89979F1378EB}" srcOrd="1" destOrd="0" presId="urn:microsoft.com/office/officeart/2005/8/layout/orgChart1"/>
    <dgm:cxn modelId="{A60775F7-4BDE-0C44-92BA-1CCC1B062449}" srcId="{992F02A6-5A75-467C-A993-4898BD9B5D1B}" destId="{491D8EB2-9656-7C4F-93FD-1A95D5047C33}" srcOrd="5" destOrd="0" parTransId="{7621EC87-2796-414E-8880-3CBEEEAF550B}" sibTransId="{F1BB9D7B-E9C0-1A4E-AF65-1A875FC08EF9}"/>
    <dgm:cxn modelId="{29CA95F7-6550-F949-AADE-6F496D53EAFA}" srcId="{65B011FF-9A9B-4696-995C-8D8FDD513239}" destId="{61E4881F-001D-9644-A563-BD3508C231A8}" srcOrd="7" destOrd="0" parTransId="{CD70969E-7BA4-7549-8EAB-83B276327551}" sibTransId="{3F9C27CC-8DB7-0648-B48D-F45D376A2A36}"/>
    <dgm:cxn modelId="{59EDE2FA-F8B2-C54C-99D2-1F2C2DD03FFE}" srcId="{992F02A6-5A75-467C-A993-4898BD9B5D1B}" destId="{382B91B1-078B-BB4A-8033-7289EE14867C}" srcOrd="3" destOrd="0" parTransId="{42B96AC4-9EE9-8748-B99B-59E1133216FD}" sibTransId="{E7756521-A97F-B241-9566-03C7C5486A69}"/>
    <dgm:cxn modelId="{D4C10EFC-066A-AD41-B7A3-C7AA30546BCE}" type="presOf" srcId="{CC29FB98-A6D4-C84B-A169-446495E58635}" destId="{6FF8DEC8-17A3-3840-A146-390F5871F6B8}" srcOrd="0" destOrd="0" presId="urn:microsoft.com/office/officeart/2005/8/layout/orgChart1"/>
    <dgm:cxn modelId="{C04C3CC6-D347-4D2C-B018-B1882998FFDD}" type="presParOf" srcId="{20396797-B507-46F7-8BA0-AABA5CFA2C93}" destId="{FD41A9B7-0987-4108-AED6-E364F0813B81}" srcOrd="0" destOrd="0" presId="urn:microsoft.com/office/officeart/2005/8/layout/orgChart1"/>
    <dgm:cxn modelId="{116E4F7B-AE7C-42C1-990F-E395B2FDD7F1}" type="presParOf" srcId="{FD41A9B7-0987-4108-AED6-E364F0813B81}" destId="{853C2085-5761-4F9B-A2ED-C50620B7BC9B}" srcOrd="0" destOrd="0" presId="urn:microsoft.com/office/officeart/2005/8/layout/orgChart1"/>
    <dgm:cxn modelId="{2873BD34-434B-4E01-9E91-AD4ACC676F84}" type="presParOf" srcId="{853C2085-5761-4F9B-A2ED-C50620B7BC9B}" destId="{5DAD331E-5320-4333-90CD-3B26BD7B65B3}" srcOrd="0" destOrd="0" presId="urn:microsoft.com/office/officeart/2005/8/layout/orgChart1"/>
    <dgm:cxn modelId="{B1448A94-E932-4B46-BD70-9C8547907F72}" type="presParOf" srcId="{853C2085-5761-4F9B-A2ED-C50620B7BC9B}" destId="{A103F237-7E33-4346-80FA-C998BBD06ADE}" srcOrd="1" destOrd="0" presId="urn:microsoft.com/office/officeart/2005/8/layout/orgChart1"/>
    <dgm:cxn modelId="{0CE3DB6E-1F47-40AE-BB4B-54298D185D19}" type="presParOf" srcId="{FD41A9B7-0987-4108-AED6-E364F0813B81}" destId="{388E477F-9BFA-499B-A144-4955BB4DAF4C}" srcOrd="1" destOrd="0" presId="urn:microsoft.com/office/officeart/2005/8/layout/orgChart1"/>
    <dgm:cxn modelId="{D531459F-FA10-48C8-B5E2-2BB94B80110F}" type="presParOf" srcId="{388E477F-9BFA-499B-A144-4955BB4DAF4C}" destId="{C73A5790-8ED2-4A25-80C6-816259150D78}" srcOrd="0" destOrd="0" presId="urn:microsoft.com/office/officeart/2005/8/layout/orgChart1"/>
    <dgm:cxn modelId="{79956EE6-D5C7-420B-964F-2B0DA2D25DF2}" type="presParOf" srcId="{388E477F-9BFA-499B-A144-4955BB4DAF4C}" destId="{BDFF9ED9-61B7-4CA8-9E74-19F986C86C1C}" srcOrd="1" destOrd="0" presId="urn:microsoft.com/office/officeart/2005/8/layout/orgChart1"/>
    <dgm:cxn modelId="{2E366DBD-E374-4010-AA6E-DAD51FDFF1EF}" type="presParOf" srcId="{BDFF9ED9-61B7-4CA8-9E74-19F986C86C1C}" destId="{8C127F63-0DA9-4A82-A86B-5F7D5E1E0C92}" srcOrd="0" destOrd="0" presId="urn:microsoft.com/office/officeart/2005/8/layout/orgChart1"/>
    <dgm:cxn modelId="{D641B5E1-797D-460E-B5E0-51D6B6475D64}" type="presParOf" srcId="{8C127F63-0DA9-4A82-A86B-5F7D5E1E0C92}" destId="{CB3C56DB-14D4-46DA-977F-315B15E4B454}" srcOrd="0" destOrd="0" presId="urn:microsoft.com/office/officeart/2005/8/layout/orgChart1"/>
    <dgm:cxn modelId="{62647F13-83F7-4968-9E14-A981719A3FF5}" type="presParOf" srcId="{8C127F63-0DA9-4A82-A86B-5F7D5E1E0C92}" destId="{39E47245-390D-491B-99D1-86636F4BCDA3}" srcOrd="1" destOrd="0" presId="urn:microsoft.com/office/officeart/2005/8/layout/orgChart1"/>
    <dgm:cxn modelId="{DE7BB116-1195-42C8-8A1C-A734D83DE626}" type="presParOf" srcId="{BDFF9ED9-61B7-4CA8-9E74-19F986C86C1C}" destId="{8D7C0A2A-0128-4187-86D3-C13569155837}" srcOrd="1" destOrd="0" presId="urn:microsoft.com/office/officeart/2005/8/layout/orgChart1"/>
    <dgm:cxn modelId="{D2017077-54C7-4064-97D4-218C4D760B0B}" type="presParOf" srcId="{BDFF9ED9-61B7-4CA8-9E74-19F986C86C1C}" destId="{82F92AAF-6F35-4B11-B044-BBE46AB03BB4}" srcOrd="2" destOrd="0" presId="urn:microsoft.com/office/officeart/2005/8/layout/orgChart1"/>
    <dgm:cxn modelId="{FD9DE448-06BD-0B4D-BBC7-63579622810F}" type="presParOf" srcId="{82F92AAF-6F35-4B11-B044-BBE46AB03BB4}" destId="{3097C770-8B76-E64D-8C06-6758EB89E82F}" srcOrd="0" destOrd="0" presId="urn:microsoft.com/office/officeart/2005/8/layout/orgChart1"/>
    <dgm:cxn modelId="{5956CB97-7971-FC4A-B41C-8CB282F34856}" type="presParOf" srcId="{82F92AAF-6F35-4B11-B044-BBE46AB03BB4}" destId="{9CE87683-98D4-E24C-B709-73352CE2C5E4}" srcOrd="1" destOrd="0" presId="urn:microsoft.com/office/officeart/2005/8/layout/orgChart1"/>
    <dgm:cxn modelId="{8DB265F4-C7A7-9F41-9F70-BBE002E409DC}" type="presParOf" srcId="{9CE87683-98D4-E24C-B709-73352CE2C5E4}" destId="{8B3B5108-7D6E-EA4A-8D3B-137378E85039}" srcOrd="0" destOrd="0" presId="urn:microsoft.com/office/officeart/2005/8/layout/orgChart1"/>
    <dgm:cxn modelId="{A9CC864B-418B-A04E-AD28-C91D012AF919}" type="presParOf" srcId="{8B3B5108-7D6E-EA4A-8D3B-137378E85039}" destId="{3F15CE58-16C1-7549-8A46-9997D9782E4F}" srcOrd="0" destOrd="0" presId="urn:microsoft.com/office/officeart/2005/8/layout/orgChart1"/>
    <dgm:cxn modelId="{89602DFE-3EDE-C44D-9237-139D530F44FC}" type="presParOf" srcId="{8B3B5108-7D6E-EA4A-8D3B-137378E85039}" destId="{DBCDE724-72BC-1E49-B448-4A26E91957C9}" srcOrd="1" destOrd="0" presId="urn:microsoft.com/office/officeart/2005/8/layout/orgChart1"/>
    <dgm:cxn modelId="{A2691DA7-FEB7-D943-979D-7247BFA207BE}" type="presParOf" srcId="{9CE87683-98D4-E24C-B709-73352CE2C5E4}" destId="{905CC617-C9F3-0048-8A60-C6FFE4D3A5AE}" srcOrd="1" destOrd="0" presId="urn:microsoft.com/office/officeart/2005/8/layout/orgChart1"/>
    <dgm:cxn modelId="{02125AD5-018D-FC41-8E9F-CFFBB7DD79A9}" type="presParOf" srcId="{9CE87683-98D4-E24C-B709-73352CE2C5E4}" destId="{41930912-E10A-CC43-AC8A-47D44375C83F}" srcOrd="2" destOrd="0" presId="urn:microsoft.com/office/officeart/2005/8/layout/orgChart1"/>
    <dgm:cxn modelId="{97484015-88FF-564A-BBF3-CB4499E4B003}" type="presParOf" srcId="{82F92AAF-6F35-4B11-B044-BBE46AB03BB4}" destId="{78AE404A-A0B0-224C-9786-59F47D7709AA}" srcOrd="2" destOrd="0" presId="urn:microsoft.com/office/officeart/2005/8/layout/orgChart1"/>
    <dgm:cxn modelId="{CD3207F9-0AD3-E847-835B-4FF007C3EB28}" type="presParOf" srcId="{82F92AAF-6F35-4B11-B044-BBE46AB03BB4}" destId="{5084DE41-1FCC-5846-812C-EBB2098C7722}" srcOrd="3" destOrd="0" presId="urn:microsoft.com/office/officeart/2005/8/layout/orgChart1"/>
    <dgm:cxn modelId="{25DB7ACA-2479-2F43-8AE4-892BF272327B}" type="presParOf" srcId="{5084DE41-1FCC-5846-812C-EBB2098C7722}" destId="{822E2942-1493-B64D-BE50-1900E9C10F05}" srcOrd="0" destOrd="0" presId="urn:microsoft.com/office/officeart/2005/8/layout/orgChart1"/>
    <dgm:cxn modelId="{51906A13-455D-714F-BF9C-DCE3CF7316AC}" type="presParOf" srcId="{822E2942-1493-B64D-BE50-1900E9C10F05}" destId="{FF53755E-A0AB-4A40-AA32-12E6DF9FF85D}" srcOrd="0" destOrd="0" presId="urn:microsoft.com/office/officeart/2005/8/layout/orgChart1"/>
    <dgm:cxn modelId="{C10AF3CD-6848-0247-B45F-E75B511C08A6}" type="presParOf" srcId="{822E2942-1493-B64D-BE50-1900E9C10F05}" destId="{0F9C5BA8-BFA1-5443-A7DD-7722FC8E9D45}" srcOrd="1" destOrd="0" presId="urn:microsoft.com/office/officeart/2005/8/layout/orgChart1"/>
    <dgm:cxn modelId="{01E6D206-8553-A240-91C4-009103EFF906}" type="presParOf" srcId="{5084DE41-1FCC-5846-812C-EBB2098C7722}" destId="{CB545974-1D94-C644-884C-000F771477E8}" srcOrd="1" destOrd="0" presId="urn:microsoft.com/office/officeart/2005/8/layout/orgChart1"/>
    <dgm:cxn modelId="{04ADADE3-FC05-EC49-8176-264650521FA0}" type="presParOf" srcId="{5084DE41-1FCC-5846-812C-EBB2098C7722}" destId="{FF4198CB-EC26-4045-A0FA-9BE6ED222710}" srcOrd="2" destOrd="0" presId="urn:microsoft.com/office/officeart/2005/8/layout/orgChart1"/>
    <dgm:cxn modelId="{A6A86E5B-C104-BB4A-AF12-6F37251D07BA}" type="presParOf" srcId="{82F92AAF-6F35-4B11-B044-BBE46AB03BB4}" destId="{C65D40D1-D01D-EF40-B446-B1F09A7E0035}" srcOrd="4" destOrd="0" presId="urn:microsoft.com/office/officeart/2005/8/layout/orgChart1"/>
    <dgm:cxn modelId="{5518E4B5-6F54-E846-8874-14B759BE1EDB}" type="presParOf" srcId="{82F92AAF-6F35-4B11-B044-BBE46AB03BB4}" destId="{3841BD8E-101A-E548-A32E-57695258171B}" srcOrd="5" destOrd="0" presId="urn:microsoft.com/office/officeart/2005/8/layout/orgChart1"/>
    <dgm:cxn modelId="{97035A2E-5D75-0249-AD93-F0C8E506D3F5}" type="presParOf" srcId="{3841BD8E-101A-E548-A32E-57695258171B}" destId="{EA445F7F-665C-FD49-8676-C2C42F86077D}" srcOrd="0" destOrd="0" presId="urn:microsoft.com/office/officeart/2005/8/layout/orgChart1"/>
    <dgm:cxn modelId="{E826FF53-BA07-E241-9CC6-C95ECB289D63}" type="presParOf" srcId="{EA445F7F-665C-FD49-8676-C2C42F86077D}" destId="{9F67D9FD-2738-334E-B644-4A51B6062A40}" srcOrd="0" destOrd="0" presId="urn:microsoft.com/office/officeart/2005/8/layout/orgChart1"/>
    <dgm:cxn modelId="{ADB39D70-E7F3-A94F-B762-7649D12CEE63}" type="presParOf" srcId="{EA445F7F-665C-FD49-8676-C2C42F86077D}" destId="{225DB63E-AB3F-8C4E-AC71-76437983D34F}" srcOrd="1" destOrd="0" presId="urn:microsoft.com/office/officeart/2005/8/layout/orgChart1"/>
    <dgm:cxn modelId="{AB701DE5-CCF0-CF4A-994B-E09D53967AB8}" type="presParOf" srcId="{3841BD8E-101A-E548-A32E-57695258171B}" destId="{FF51436E-5CD5-594E-8894-11C0288EDEB1}" srcOrd="1" destOrd="0" presId="urn:microsoft.com/office/officeart/2005/8/layout/orgChart1"/>
    <dgm:cxn modelId="{CECA5893-1D4F-224B-9050-EBD583D77FC3}" type="presParOf" srcId="{3841BD8E-101A-E548-A32E-57695258171B}" destId="{64986FCA-5A8C-3D41-8D87-FE012867DDB9}" srcOrd="2" destOrd="0" presId="urn:microsoft.com/office/officeart/2005/8/layout/orgChart1"/>
    <dgm:cxn modelId="{BF0A3CF7-FA3D-E540-AC02-8442F2CEE42D}" type="presParOf" srcId="{82F92AAF-6F35-4B11-B044-BBE46AB03BB4}" destId="{F94D4AB6-849F-A744-99AA-A33040F0A615}" srcOrd="6" destOrd="0" presId="urn:microsoft.com/office/officeart/2005/8/layout/orgChart1"/>
    <dgm:cxn modelId="{1ACD6A69-BE26-A647-92F6-07325567D711}" type="presParOf" srcId="{82F92AAF-6F35-4B11-B044-BBE46AB03BB4}" destId="{9B040B00-55A1-B841-B756-5C7430B1901A}" srcOrd="7" destOrd="0" presId="urn:microsoft.com/office/officeart/2005/8/layout/orgChart1"/>
    <dgm:cxn modelId="{08AD1735-72ED-884F-976A-492BA33DBDAF}" type="presParOf" srcId="{9B040B00-55A1-B841-B756-5C7430B1901A}" destId="{453463E4-8179-5B4A-B58E-075474D8CAEA}" srcOrd="0" destOrd="0" presId="urn:microsoft.com/office/officeart/2005/8/layout/orgChart1"/>
    <dgm:cxn modelId="{F4DBE24F-A19C-554A-8F6F-DD64B705426E}" type="presParOf" srcId="{453463E4-8179-5B4A-B58E-075474D8CAEA}" destId="{4E2EC4C2-1895-384D-9004-FABE02234366}" srcOrd="0" destOrd="0" presId="urn:microsoft.com/office/officeart/2005/8/layout/orgChart1"/>
    <dgm:cxn modelId="{52388D20-15E7-6048-A688-C5772642A909}" type="presParOf" srcId="{453463E4-8179-5B4A-B58E-075474D8CAEA}" destId="{834FC0E3-3EAF-F540-AFFD-BADA2D8B4C06}" srcOrd="1" destOrd="0" presId="urn:microsoft.com/office/officeart/2005/8/layout/orgChart1"/>
    <dgm:cxn modelId="{F2626FE6-2889-2440-80A6-E2F51EFC5BE3}" type="presParOf" srcId="{9B040B00-55A1-B841-B756-5C7430B1901A}" destId="{EDEDEC42-D61D-5B42-A097-F3BC6BF21244}" srcOrd="1" destOrd="0" presId="urn:microsoft.com/office/officeart/2005/8/layout/orgChart1"/>
    <dgm:cxn modelId="{B8228A19-2479-C44A-8677-79D70C90173D}" type="presParOf" srcId="{9B040B00-55A1-B841-B756-5C7430B1901A}" destId="{06BCFF96-EA6A-E74E-A053-75FFC8499683}" srcOrd="2" destOrd="0" presId="urn:microsoft.com/office/officeart/2005/8/layout/orgChart1"/>
    <dgm:cxn modelId="{4376F502-1DC6-1249-92A3-CC86E304BADD}" type="presParOf" srcId="{82F92AAF-6F35-4B11-B044-BBE46AB03BB4}" destId="{5A78B45D-668A-3340-9E33-44DB739BC761}" srcOrd="8" destOrd="0" presId="urn:microsoft.com/office/officeart/2005/8/layout/orgChart1"/>
    <dgm:cxn modelId="{156A5D6C-6673-2C49-9310-9AABFC1941D5}" type="presParOf" srcId="{82F92AAF-6F35-4B11-B044-BBE46AB03BB4}" destId="{A7677C29-A9CA-8745-858D-2683DDD52BC4}" srcOrd="9" destOrd="0" presId="urn:microsoft.com/office/officeart/2005/8/layout/orgChart1"/>
    <dgm:cxn modelId="{370EA3ED-0506-EA49-A192-DE6BBA586CCD}" type="presParOf" srcId="{A7677C29-A9CA-8745-858D-2683DDD52BC4}" destId="{509143F3-DC48-6349-B604-8E0135FD38C4}" srcOrd="0" destOrd="0" presId="urn:microsoft.com/office/officeart/2005/8/layout/orgChart1"/>
    <dgm:cxn modelId="{4C8D6B52-E055-1C47-8E3D-2E37975ED036}" type="presParOf" srcId="{509143F3-DC48-6349-B604-8E0135FD38C4}" destId="{D6B9DFA5-3179-384C-B44F-0C3114080AE6}" srcOrd="0" destOrd="0" presId="urn:microsoft.com/office/officeart/2005/8/layout/orgChart1"/>
    <dgm:cxn modelId="{B071EAD2-79F6-FD47-A367-9AE494AD6722}" type="presParOf" srcId="{509143F3-DC48-6349-B604-8E0135FD38C4}" destId="{928548CA-40C9-124F-8914-136F19D6B70D}" srcOrd="1" destOrd="0" presId="urn:microsoft.com/office/officeart/2005/8/layout/orgChart1"/>
    <dgm:cxn modelId="{E0C1087A-DD9F-D146-A62C-4AC11598B33A}" type="presParOf" srcId="{A7677C29-A9CA-8745-858D-2683DDD52BC4}" destId="{22211639-DBE6-B141-BFFE-7DDA573856EE}" srcOrd="1" destOrd="0" presId="urn:microsoft.com/office/officeart/2005/8/layout/orgChart1"/>
    <dgm:cxn modelId="{1B6609E9-82FE-1D4F-9A2B-494FA262E26C}" type="presParOf" srcId="{A7677C29-A9CA-8745-858D-2683DDD52BC4}" destId="{491C7F15-7915-6B4E-81F5-CF08053A91E6}" srcOrd="2" destOrd="0" presId="urn:microsoft.com/office/officeart/2005/8/layout/orgChart1"/>
    <dgm:cxn modelId="{BC760570-1929-410C-8CA0-2B0D6B1C3D1A}" type="presParOf" srcId="{388E477F-9BFA-499B-A144-4955BB4DAF4C}" destId="{B856F742-92FC-4CA0-9856-FED807E9E441}" srcOrd="2" destOrd="0" presId="urn:microsoft.com/office/officeart/2005/8/layout/orgChart1"/>
    <dgm:cxn modelId="{C7473BB6-0301-409C-9706-CC25C1D66A87}" type="presParOf" srcId="{388E477F-9BFA-499B-A144-4955BB4DAF4C}" destId="{A773029B-DF18-41B1-80C7-925C9F4CC928}" srcOrd="3" destOrd="0" presId="urn:microsoft.com/office/officeart/2005/8/layout/orgChart1"/>
    <dgm:cxn modelId="{C40C34ED-6679-4DDC-AACB-2516980FCFF5}" type="presParOf" srcId="{A773029B-DF18-41B1-80C7-925C9F4CC928}" destId="{07B9D573-C85F-49E9-830D-E68F638CDEE7}" srcOrd="0" destOrd="0" presId="urn:microsoft.com/office/officeart/2005/8/layout/orgChart1"/>
    <dgm:cxn modelId="{DFD3AEFB-85FF-4F0C-91B3-B85CEC7BF564}" type="presParOf" srcId="{07B9D573-C85F-49E9-830D-E68F638CDEE7}" destId="{132FFF96-3FA0-468F-BFD1-689BD62D6941}" srcOrd="0" destOrd="0" presId="urn:microsoft.com/office/officeart/2005/8/layout/orgChart1"/>
    <dgm:cxn modelId="{4E189530-289E-43D1-AE39-F4A178B421F6}" type="presParOf" srcId="{07B9D573-C85F-49E9-830D-E68F638CDEE7}" destId="{3C98DEFD-5B99-4167-9B67-EFF0D20EC27D}" srcOrd="1" destOrd="0" presId="urn:microsoft.com/office/officeart/2005/8/layout/orgChart1"/>
    <dgm:cxn modelId="{A276331D-E28A-45F9-A9C9-508B2A7E77A1}" type="presParOf" srcId="{A773029B-DF18-41B1-80C7-925C9F4CC928}" destId="{768D6697-5152-4D61-84F9-A9DE78832421}" srcOrd="1" destOrd="0" presId="urn:microsoft.com/office/officeart/2005/8/layout/orgChart1"/>
    <dgm:cxn modelId="{3F3F4985-7521-4304-B2D1-F68AAFB7E74F}" type="presParOf" srcId="{A773029B-DF18-41B1-80C7-925C9F4CC928}" destId="{E451FDB0-3D04-4F9B-AC77-B296D0C145A7}" srcOrd="2" destOrd="0" presId="urn:microsoft.com/office/officeart/2005/8/layout/orgChart1"/>
    <dgm:cxn modelId="{AEF17027-6CA1-B240-855E-9CC4FDFF0EC8}" type="presParOf" srcId="{E451FDB0-3D04-4F9B-AC77-B296D0C145A7}" destId="{F65985BA-2DB9-3446-9927-E54280F41A7A}" srcOrd="0" destOrd="0" presId="urn:microsoft.com/office/officeart/2005/8/layout/orgChart1"/>
    <dgm:cxn modelId="{D2AB8682-A9C1-BD4C-9568-5797EB72B653}" type="presParOf" srcId="{E451FDB0-3D04-4F9B-AC77-B296D0C145A7}" destId="{37F851A9-EB9F-B04C-A01E-05951F210874}" srcOrd="1" destOrd="0" presId="urn:microsoft.com/office/officeart/2005/8/layout/orgChart1"/>
    <dgm:cxn modelId="{F2BC71AC-23B9-9A48-B8D4-E9DF7C1218BD}" type="presParOf" srcId="{37F851A9-EB9F-B04C-A01E-05951F210874}" destId="{AF415159-C833-8940-90E7-39C18B83AB40}" srcOrd="0" destOrd="0" presId="urn:microsoft.com/office/officeart/2005/8/layout/orgChart1"/>
    <dgm:cxn modelId="{3A7300B5-C8D0-5844-A8DB-275AB09F2FA1}" type="presParOf" srcId="{AF415159-C833-8940-90E7-39C18B83AB40}" destId="{1A247BD8-180F-1D4B-904A-702833058928}" srcOrd="0" destOrd="0" presId="urn:microsoft.com/office/officeart/2005/8/layout/orgChart1"/>
    <dgm:cxn modelId="{DA03863B-E7C4-2242-895E-13D7A7F0DB9C}" type="presParOf" srcId="{AF415159-C833-8940-90E7-39C18B83AB40}" destId="{2A5CF205-58B7-F448-BEA4-AF2077E146EE}" srcOrd="1" destOrd="0" presId="urn:microsoft.com/office/officeart/2005/8/layout/orgChart1"/>
    <dgm:cxn modelId="{58FD0CA1-3CCD-8044-8BD5-0B6CC3379C94}" type="presParOf" srcId="{37F851A9-EB9F-B04C-A01E-05951F210874}" destId="{D364F3C1-CAA9-0C42-AD4F-187DCD74BD6D}" srcOrd="1" destOrd="0" presId="urn:microsoft.com/office/officeart/2005/8/layout/orgChart1"/>
    <dgm:cxn modelId="{1A450B73-8803-804F-A968-D5BD9AA6A6CD}" type="presParOf" srcId="{37F851A9-EB9F-B04C-A01E-05951F210874}" destId="{A76E2DE3-E8F5-A34D-AF6C-BD87105268E2}" srcOrd="2" destOrd="0" presId="urn:microsoft.com/office/officeart/2005/8/layout/orgChart1"/>
    <dgm:cxn modelId="{D1BB4D87-D2B5-2145-933A-735DF1FEDF6D}" type="presParOf" srcId="{E451FDB0-3D04-4F9B-AC77-B296D0C145A7}" destId="{79F6ED16-B627-4B40-811E-275C63CA71A2}" srcOrd="2" destOrd="0" presId="urn:microsoft.com/office/officeart/2005/8/layout/orgChart1"/>
    <dgm:cxn modelId="{2DC81323-3180-FB41-A23F-9416D02411DD}" type="presParOf" srcId="{E451FDB0-3D04-4F9B-AC77-B296D0C145A7}" destId="{90256B32-002B-FD41-AB83-880A66A31B4B}" srcOrd="3" destOrd="0" presId="urn:microsoft.com/office/officeart/2005/8/layout/orgChart1"/>
    <dgm:cxn modelId="{BC28BE06-BB28-D448-81EA-2BC334CAF486}" type="presParOf" srcId="{90256B32-002B-FD41-AB83-880A66A31B4B}" destId="{C162CB5C-A98D-4B44-A761-6A8AA87E7C8E}" srcOrd="0" destOrd="0" presId="urn:microsoft.com/office/officeart/2005/8/layout/orgChart1"/>
    <dgm:cxn modelId="{4CE0EB83-6472-1D48-A8A5-19FB9A3B70A3}" type="presParOf" srcId="{C162CB5C-A98D-4B44-A761-6A8AA87E7C8E}" destId="{3E6A282E-6F7A-6347-90EE-C6E440272DEC}" srcOrd="0" destOrd="0" presId="urn:microsoft.com/office/officeart/2005/8/layout/orgChart1"/>
    <dgm:cxn modelId="{52DE1A5F-6494-9148-BC23-3E9039E025BA}" type="presParOf" srcId="{C162CB5C-A98D-4B44-A761-6A8AA87E7C8E}" destId="{C6DA24E8-BBAD-484D-BED1-DBC62C4AB1AF}" srcOrd="1" destOrd="0" presId="urn:microsoft.com/office/officeart/2005/8/layout/orgChart1"/>
    <dgm:cxn modelId="{4D22D07A-32C3-D843-8FAD-E51FAE3CCB5A}" type="presParOf" srcId="{90256B32-002B-FD41-AB83-880A66A31B4B}" destId="{5A88AEDA-6853-9442-9293-5CF78B0FF212}" srcOrd="1" destOrd="0" presId="urn:microsoft.com/office/officeart/2005/8/layout/orgChart1"/>
    <dgm:cxn modelId="{2BF96667-6FAA-A143-BC4C-A2E05C792054}" type="presParOf" srcId="{90256B32-002B-FD41-AB83-880A66A31B4B}" destId="{84EE7E05-2B3B-B349-A11A-0180D5F902DF}" srcOrd="2" destOrd="0" presId="urn:microsoft.com/office/officeart/2005/8/layout/orgChart1"/>
    <dgm:cxn modelId="{BD999542-E8CB-124B-A336-460914055CE2}" type="presParOf" srcId="{E451FDB0-3D04-4F9B-AC77-B296D0C145A7}" destId="{015EA9D6-D67C-F646-8510-28C692E86C23}" srcOrd="4" destOrd="0" presId="urn:microsoft.com/office/officeart/2005/8/layout/orgChart1"/>
    <dgm:cxn modelId="{F68037D1-16F9-EB46-B85C-C2394B870FC4}" type="presParOf" srcId="{E451FDB0-3D04-4F9B-AC77-B296D0C145A7}" destId="{E869D9BC-3CB4-664B-B23F-2D994D76D6DD}" srcOrd="5" destOrd="0" presId="urn:microsoft.com/office/officeart/2005/8/layout/orgChart1"/>
    <dgm:cxn modelId="{AD11263C-5136-ED47-90B0-BEA0E3C86127}" type="presParOf" srcId="{E869D9BC-3CB4-664B-B23F-2D994D76D6DD}" destId="{948C950C-B031-B544-A150-2FF62AF4A930}" srcOrd="0" destOrd="0" presId="urn:microsoft.com/office/officeart/2005/8/layout/orgChart1"/>
    <dgm:cxn modelId="{FD2E397F-18D4-6449-8F0B-B7BE56458DB4}" type="presParOf" srcId="{948C950C-B031-B544-A150-2FF62AF4A930}" destId="{25C3EFF1-1F62-494D-B91E-6B542462184A}" srcOrd="0" destOrd="0" presId="urn:microsoft.com/office/officeart/2005/8/layout/orgChart1"/>
    <dgm:cxn modelId="{8F8027A3-BC30-D544-92C4-F1C5F741FC74}" type="presParOf" srcId="{948C950C-B031-B544-A150-2FF62AF4A930}" destId="{0CB84584-D44B-4141-A2BA-6F1C67899851}" srcOrd="1" destOrd="0" presId="urn:microsoft.com/office/officeart/2005/8/layout/orgChart1"/>
    <dgm:cxn modelId="{390E8F71-CCCB-754D-B067-931B5C49D941}" type="presParOf" srcId="{E869D9BC-3CB4-664B-B23F-2D994D76D6DD}" destId="{A151BAC1-3075-5340-9D88-65E62D15C67F}" srcOrd="1" destOrd="0" presId="urn:microsoft.com/office/officeart/2005/8/layout/orgChart1"/>
    <dgm:cxn modelId="{A5377892-B2A5-8341-85A5-9FDB0DB7FBAD}" type="presParOf" srcId="{E869D9BC-3CB4-664B-B23F-2D994D76D6DD}" destId="{178334D4-1EBF-A04F-91EA-39D227B6F5F0}" srcOrd="2" destOrd="0" presId="urn:microsoft.com/office/officeart/2005/8/layout/orgChart1"/>
    <dgm:cxn modelId="{AA64AD26-258D-474B-B35E-11840F5A3D85}" type="presParOf" srcId="{E451FDB0-3D04-4F9B-AC77-B296D0C145A7}" destId="{DD609BC4-008C-3245-AE33-B0C2294FC668}" srcOrd="6" destOrd="0" presId="urn:microsoft.com/office/officeart/2005/8/layout/orgChart1"/>
    <dgm:cxn modelId="{1E36CD88-0B03-EA41-95E1-9E1F42DE079F}" type="presParOf" srcId="{E451FDB0-3D04-4F9B-AC77-B296D0C145A7}" destId="{2810E9D8-027D-CD42-802E-2D27B5977BDB}" srcOrd="7" destOrd="0" presId="urn:microsoft.com/office/officeart/2005/8/layout/orgChart1"/>
    <dgm:cxn modelId="{4A0CA3A9-C746-CD4A-A9B8-DF4D22B4CFA2}" type="presParOf" srcId="{2810E9D8-027D-CD42-802E-2D27B5977BDB}" destId="{7468F417-0BDF-404B-A95F-9AE786E761A5}" srcOrd="0" destOrd="0" presId="urn:microsoft.com/office/officeart/2005/8/layout/orgChart1"/>
    <dgm:cxn modelId="{0086E688-C03A-024B-BA8B-B1AD2118067E}" type="presParOf" srcId="{7468F417-0BDF-404B-A95F-9AE786E761A5}" destId="{494E22CC-7420-814E-9851-02EBD0906CFE}" srcOrd="0" destOrd="0" presId="urn:microsoft.com/office/officeart/2005/8/layout/orgChart1"/>
    <dgm:cxn modelId="{4D03202C-5A25-8845-A72F-878C2FE6D3F2}" type="presParOf" srcId="{7468F417-0BDF-404B-A95F-9AE786E761A5}" destId="{1F119CCC-2381-D34E-956F-89979F1378EB}" srcOrd="1" destOrd="0" presId="urn:microsoft.com/office/officeart/2005/8/layout/orgChart1"/>
    <dgm:cxn modelId="{C4CD93D0-0F64-BB4A-9221-8948B572F15F}" type="presParOf" srcId="{2810E9D8-027D-CD42-802E-2D27B5977BDB}" destId="{9418202D-4D08-3E43-8FA8-84BC626DB4D9}" srcOrd="1" destOrd="0" presId="urn:microsoft.com/office/officeart/2005/8/layout/orgChart1"/>
    <dgm:cxn modelId="{6B0D14B3-D103-B346-977A-160171A35CB2}" type="presParOf" srcId="{2810E9D8-027D-CD42-802E-2D27B5977BDB}" destId="{AE23C020-11FF-B740-AF99-A2F550C0D637}" srcOrd="2" destOrd="0" presId="urn:microsoft.com/office/officeart/2005/8/layout/orgChart1"/>
    <dgm:cxn modelId="{7C449DC9-2AA5-9B4B-AEEA-7C85E4563A36}" type="presParOf" srcId="{E451FDB0-3D04-4F9B-AC77-B296D0C145A7}" destId="{19A6F8C4-9BF4-024A-B8B4-1658AF6A53A1}" srcOrd="8" destOrd="0" presId="urn:microsoft.com/office/officeart/2005/8/layout/orgChart1"/>
    <dgm:cxn modelId="{4D9938BF-FAAA-9E4D-9676-4FFE645DCA06}" type="presParOf" srcId="{E451FDB0-3D04-4F9B-AC77-B296D0C145A7}" destId="{B7E87A89-CCF1-6643-81ED-84F5A4C53312}" srcOrd="9" destOrd="0" presId="urn:microsoft.com/office/officeart/2005/8/layout/orgChart1"/>
    <dgm:cxn modelId="{5A610CED-EFC4-314E-8079-C7281AAB28DA}" type="presParOf" srcId="{B7E87A89-CCF1-6643-81ED-84F5A4C53312}" destId="{5967FCE5-D6B8-2C4C-979D-CB761495ACE5}" srcOrd="0" destOrd="0" presId="urn:microsoft.com/office/officeart/2005/8/layout/orgChart1"/>
    <dgm:cxn modelId="{26C5297D-435E-5242-8FE3-361CFDA2D6C9}" type="presParOf" srcId="{5967FCE5-D6B8-2C4C-979D-CB761495ACE5}" destId="{C22BCA7E-3CF6-584F-A38C-53D34BE4A033}" srcOrd="0" destOrd="0" presId="urn:microsoft.com/office/officeart/2005/8/layout/orgChart1"/>
    <dgm:cxn modelId="{E4EEDBB6-17BD-884B-959C-14B383751EBC}" type="presParOf" srcId="{5967FCE5-D6B8-2C4C-979D-CB761495ACE5}" destId="{E9615E02-29C3-6847-A366-403B9C4EB7BB}" srcOrd="1" destOrd="0" presId="urn:microsoft.com/office/officeart/2005/8/layout/orgChart1"/>
    <dgm:cxn modelId="{5FFF3EC5-C4B7-BF43-9B78-5DC598BDA916}" type="presParOf" srcId="{B7E87A89-CCF1-6643-81ED-84F5A4C53312}" destId="{182320BC-281C-AE41-9E30-F5C650FD81DE}" srcOrd="1" destOrd="0" presId="urn:microsoft.com/office/officeart/2005/8/layout/orgChart1"/>
    <dgm:cxn modelId="{5F782CDE-ADB2-2845-B5A4-C5860B0B8519}" type="presParOf" srcId="{B7E87A89-CCF1-6643-81ED-84F5A4C53312}" destId="{B80899BC-42F2-7D4C-BC5D-6DB99720F957}" srcOrd="2" destOrd="0" presId="urn:microsoft.com/office/officeart/2005/8/layout/orgChart1"/>
    <dgm:cxn modelId="{A3B06DA5-293A-E843-8463-0C1D30C1B8CA}" type="presParOf" srcId="{E451FDB0-3D04-4F9B-AC77-B296D0C145A7}" destId="{9CFC296E-DB59-3843-9AF9-71E5CDDC9E7F}" srcOrd="10" destOrd="0" presId="urn:microsoft.com/office/officeart/2005/8/layout/orgChart1"/>
    <dgm:cxn modelId="{367F9B40-2111-3A42-B5D7-9713E7FA0EE9}" type="presParOf" srcId="{E451FDB0-3D04-4F9B-AC77-B296D0C145A7}" destId="{F5666427-0535-9646-8642-DED2EF41B512}" srcOrd="11" destOrd="0" presId="urn:microsoft.com/office/officeart/2005/8/layout/orgChart1"/>
    <dgm:cxn modelId="{114A81ED-DE3C-4C4E-9C99-3DAF3FDBDB7F}" type="presParOf" srcId="{F5666427-0535-9646-8642-DED2EF41B512}" destId="{71E2DBC3-5F7D-F549-9593-3552F7E6E16A}" srcOrd="0" destOrd="0" presId="urn:microsoft.com/office/officeart/2005/8/layout/orgChart1"/>
    <dgm:cxn modelId="{8FE93F3A-97DC-A149-915C-98053FBC861D}" type="presParOf" srcId="{71E2DBC3-5F7D-F549-9593-3552F7E6E16A}" destId="{5C2FDBF8-B9E8-B84E-8EF3-035B099E1DF2}" srcOrd="0" destOrd="0" presId="urn:microsoft.com/office/officeart/2005/8/layout/orgChart1"/>
    <dgm:cxn modelId="{5B195F99-224B-1B41-9170-D0C442A97218}" type="presParOf" srcId="{71E2DBC3-5F7D-F549-9593-3552F7E6E16A}" destId="{4052B648-F68C-4E49-BDF8-5609AEDB0CB5}" srcOrd="1" destOrd="0" presId="urn:microsoft.com/office/officeart/2005/8/layout/orgChart1"/>
    <dgm:cxn modelId="{007A7701-23F2-8743-AE88-D9DA884C233C}" type="presParOf" srcId="{F5666427-0535-9646-8642-DED2EF41B512}" destId="{20393A6A-041A-4C4F-AB4C-E9D7BEA10DD3}" srcOrd="1" destOrd="0" presId="urn:microsoft.com/office/officeart/2005/8/layout/orgChart1"/>
    <dgm:cxn modelId="{E9238A0E-2CC0-E341-A062-F232EC1D3279}" type="presParOf" srcId="{F5666427-0535-9646-8642-DED2EF41B512}" destId="{943A36F7-C4E3-8A41-B376-5B1B91E7E385}" srcOrd="2" destOrd="0" presId="urn:microsoft.com/office/officeart/2005/8/layout/orgChart1"/>
    <dgm:cxn modelId="{6D31DC49-43A0-0D48-AB27-DAB1CC78F299}" type="presParOf" srcId="{E451FDB0-3D04-4F9B-AC77-B296D0C145A7}" destId="{EC21F094-0A69-C240-92F1-1C65C516FB4E}" srcOrd="12" destOrd="0" presId="urn:microsoft.com/office/officeart/2005/8/layout/orgChart1"/>
    <dgm:cxn modelId="{0B8FAA19-C283-D240-BDAF-33F8E4D6A7B3}" type="presParOf" srcId="{E451FDB0-3D04-4F9B-AC77-B296D0C145A7}" destId="{B4A89478-F763-8742-841C-FCF933FBBBFB}" srcOrd="13" destOrd="0" presId="urn:microsoft.com/office/officeart/2005/8/layout/orgChart1"/>
    <dgm:cxn modelId="{7CCF6416-6F5C-F94C-ACEA-97C8F915F5DB}" type="presParOf" srcId="{B4A89478-F763-8742-841C-FCF933FBBBFB}" destId="{CAE6FA48-2E5C-AC4D-925B-2E9DCA037F7C}" srcOrd="0" destOrd="0" presId="urn:microsoft.com/office/officeart/2005/8/layout/orgChart1"/>
    <dgm:cxn modelId="{09956FFA-8CAB-444F-A0DB-C02AAE306720}" type="presParOf" srcId="{CAE6FA48-2E5C-AC4D-925B-2E9DCA037F7C}" destId="{2F1435FE-F64D-414E-94CB-79D2B53395B7}" srcOrd="0" destOrd="0" presId="urn:microsoft.com/office/officeart/2005/8/layout/orgChart1"/>
    <dgm:cxn modelId="{83808F92-4B0F-D641-A135-5D97F1969ED2}" type="presParOf" srcId="{CAE6FA48-2E5C-AC4D-925B-2E9DCA037F7C}" destId="{6E880138-8073-4241-AA5E-22C368464DB7}" srcOrd="1" destOrd="0" presId="urn:microsoft.com/office/officeart/2005/8/layout/orgChart1"/>
    <dgm:cxn modelId="{EC9CF0C6-D329-5F40-9E82-8A4F042227BC}" type="presParOf" srcId="{B4A89478-F763-8742-841C-FCF933FBBBFB}" destId="{2275F787-3B53-E243-B1C8-DF5B1E448B1F}" srcOrd="1" destOrd="0" presId="urn:microsoft.com/office/officeart/2005/8/layout/orgChart1"/>
    <dgm:cxn modelId="{1B8EA2E7-EA44-604B-89E2-B02B5430B481}" type="presParOf" srcId="{B4A89478-F763-8742-841C-FCF933FBBBFB}" destId="{DEBB8155-19C8-AA4B-86B8-463EDA1873D8}" srcOrd="2" destOrd="0" presId="urn:microsoft.com/office/officeart/2005/8/layout/orgChart1"/>
    <dgm:cxn modelId="{74E7ED6D-50E1-7242-851F-53EDCDA9BDC6}" type="presParOf" srcId="{E451FDB0-3D04-4F9B-AC77-B296D0C145A7}" destId="{A53F161D-7B5C-A846-BE77-48E950C02B68}" srcOrd="14" destOrd="0" presId="urn:microsoft.com/office/officeart/2005/8/layout/orgChart1"/>
    <dgm:cxn modelId="{80E6C4E6-FDB1-0D4A-8EC9-D5DEDFFBFB1B}" type="presParOf" srcId="{E451FDB0-3D04-4F9B-AC77-B296D0C145A7}" destId="{7829774A-4ECF-034E-88FB-9B8F95F5F0E1}" srcOrd="15" destOrd="0" presId="urn:microsoft.com/office/officeart/2005/8/layout/orgChart1"/>
    <dgm:cxn modelId="{42FD2A81-0873-B943-B3F5-D669BFEE2D08}" type="presParOf" srcId="{7829774A-4ECF-034E-88FB-9B8F95F5F0E1}" destId="{99FC6287-77D4-DF41-B83D-1357CE5A007E}" srcOrd="0" destOrd="0" presId="urn:microsoft.com/office/officeart/2005/8/layout/orgChart1"/>
    <dgm:cxn modelId="{6884C1B1-8F7B-8242-9350-63F722598119}" type="presParOf" srcId="{99FC6287-77D4-DF41-B83D-1357CE5A007E}" destId="{85E932C3-CAA3-ED44-BB1A-1C97504BBB51}" srcOrd="0" destOrd="0" presId="urn:microsoft.com/office/officeart/2005/8/layout/orgChart1"/>
    <dgm:cxn modelId="{02AFAB9D-CF10-C441-AE30-4B672B492EFC}" type="presParOf" srcId="{99FC6287-77D4-DF41-B83D-1357CE5A007E}" destId="{12FBA5DE-CB83-E947-84BE-877A75E58ED3}" srcOrd="1" destOrd="0" presId="urn:microsoft.com/office/officeart/2005/8/layout/orgChart1"/>
    <dgm:cxn modelId="{AA31202C-D9B7-8D40-9E5D-7A23BA33907A}" type="presParOf" srcId="{7829774A-4ECF-034E-88FB-9B8F95F5F0E1}" destId="{AE34D690-4393-2F4D-900D-0517C685A583}" srcOrd="1" destOrd="0" presId="urn:microsoft.com/office/officeart/2005/8/layout/orgChart1"/>
    <dgm:cxn modelId="{1F47F380-A39E-2345-846E-8B1D90472267}" type="presParOf" srcId="{7829774A-4ECF-034E-88FB-9B8F95F5F0E1}" destId="{E0A3FAB7-CD90-B64C-965B-56C83DBE1EB3}" srcOrd="2" destOrd="0" presId="urn:microsoft.com/office/officeart/2005/8/layout/orgChart1"/>
    <dgm:cxn modelId="{B09B93DA-B9DD-2048-A436-97BBDEC6CA61}" type="presParOf" srcId="{E451FDB0-3D04-4F9B-AC77-B296D0C145A7}" destId="{8D1C0E18-58AF-CE4E-A460-026C2B063B2E}" srcOrd="16" destOrd="0" presId="urn:microsoft.com/office/officeart/2005/8/layout/orgChart1"/>
    <dgm:cxn modelId="{793060E6-66C3-8A4B-B721-18C5736CA164}" type="presParOf" srcId="{E451FDB0-3D04-4F9B-AC77-B296D0C145A7}" destId="{B9D98866-BBC5-C146-AA2A-E8AB48091785}" srcOrd="17" destOrd="0" presId="urn:microsoft.com/office/officeart/2005/8/layout/orgChart1"/>
    <dgm:cxn modelId="{A88C1348-D620-1C47-ADA5-5140615720CE}" type="presParOf" srcId="{B9D98866-BBC5-C146-AA2A-E8AB48091785}" destId="{60918810-1A08-4A47-B122-4704D08DD6B5}" srcOrd="0" destOrd="0" presId="urn:microsoft.com/office/officeart/2005/8/layout/orgChart1"/>
    <dgm:cxn modelId="{F6494380-54C4-494C-95B2-23C6FAD51305}" type="presParOf" srcId="{60918810-1A08-4A47-B122-4704D08DD6B5}" destId="{5DF37335-0033-C74D-B757-D36897DD15FB}" srcOrd="0" destOrd="0" presId="urn:microsoft.com/office/officeart/2005/8/layout/orgChart1"/>
    <dgm:cxn modelId="{A3443A92-6D15-4F47-AADD-8C42E2942F78}" type="presParOf" srcId="{60918810-1A08-4A47-B122-4704D08DD6B5}" destId="{2D62FD67-B201-9C4D-9BE9-BDC3939064F5}" srcOrd="1" destOrd="0" presId="urn:microsoft.com/office/officeart/2005/8/layout/orgChart1"/>
    <dgm:cxn modelId="{2067F76F-0B8E-1348-B2F5-3E852A8F9606}" type="presParOf" srcId="{B9D98866-BBC5-C146-AA2A-E8AB48091785}" destId="{8C973C42-E9FB-C942-8529-6B4F369806E1}" srcOrd="1" destOrd="0" presId="urn:microsoft.com/office/officeart/2005/8/layout/orgChart1"/>
    <dgm:cxn modelId="{084EE583-B22C-3E46-8D11-17ACB4217D6C}" type="presParOf" srcId="{B9D98866-BBC5-C146-AA2A-E8AB48091785}" destId="{857821C6-4970-3C46-B180-8056BCAE7105}" srcOrd="2" destOrd="0" presId="urn:microsoft.com/office/officeart/2005/8/layout/orgChart1"/>
    <dgm:cxn modelId="{EB3CD4B7-750F-4498-AE53-3E9D1FC32E27}" type="presParOf" srcId="{388E477F-9BFA-499B-A144-4955BB4DAF4C}" destId="{920BB016-0281-4084-A5F2-82452BCE3E1E}" srcOrd="4" destOrd="0" presId="urn:microsoft.com/office/officeart/2005/8/layout/orgChart1"/>
    <dgm:cxn modelId="{7A1E26E4-B353-4795-8A90-EF20CA3DBC2D}" type="presParOf" srcId="{388E477F-9BFA-499B-A144-4955BB4DAF4C}" destId="{2A5ADEAC-B3F4-4702-9FF6-1E6C987C3295}" srcOrd="5" destOrd="0" presId="urn:microsoft.com/office/officeart/2005/8/layout/orgChart1"/>
    <dgm:cxn modelId="{4F5A8EB4-D67D-4227-B8CF-300F4482A6D9}" type="presParOf" srcId="{2A5ADEAC-B3F4-4702-9FF6-1E6C987C3295}" destId="{778FAD45-EA3C-4085-964C-3C05E50EF04A}" srcOrd="0" destOrd="0" presId="urn:microsoft.com/office/officeart/2005/8/layout/orgChart1"/>
    <dgm:cxn modelId="{327D7D0A-7602-435D-8840-127BEEC97398}" type="presParOf" srcId="{778FAD45-EA3C-4085-964C-3C05E50EF04A}" destId="{C091F659-30BC-43DB-9524-61D2B89EDAC9}" srcOrd="0" destOrd="0" presId="urn:microsoft.com/office/officeart/2005/8/layout/orgChart1"/>
    <dgm:cxn modelId="{137387B8-9032-4D34-9DAF-BD9C717AD8E9}" type="presParOf" srcId="{778FAD45-EA3C-4085-964C-3C05E50EF04A}" destId="{973EBDBA-21C8-4906-B1CD-D020CEDCAD20}" srcOrd="1" destOrd="0" presId="urn:microsoft.com/office/officeart/2005/8/layout/orgChart1"/>
    <dgm:cxn modelId="{FE20A2E6-63F3-4DB6-8D8E-8040B34B8D3A}" type="presParOf" srcId="{2A5ADEAC-B3F4-4702-9FF6-1E6C987C3295}" destId="{4E414F59-BB50-43F4-A614-14A15C41EEE1}" srcOrd="1" destOrd="0" presId="urn:microsoft.com/office/officeart/2005/8/layout/orgChart1"/>
    <dgm:cxn modelId="{A70012F2-AC21-4E6A-87EF-80E10C416031}" type="presParOf" srcId="{2A5ADEAC-B3F4-4702-9FF6-1E6C987C3295}" destId="{C1C97C6A-AAB6-426A-9E31-E62B3D89F83D}" srcOrd="2" destOrd="0" presId="urn:microsoft.com/office/officeart/2005/8/layout/orgChart1"/>
    <dgm:cxn modelId="{090F55AB-1B15-6A48-AEF1-BA97778EAAB9}" type="presParOf" srcId="{C1C97C6A-AAB6-426A-9E31-E62B3D89F83D}" destId="{5E031331-3C6A-EA4A-BA5C-D7F221995FAB}" srcOrd="0" destOrd="0" presId="urn:microsoft.com/office/officeart/2005/8/layout/orgChart1"/>
    <dgm:cxn modelId="{9B80986E-05F5-5F45-A60A-64A4CE15D092}" type="presParOf" srcId="{C1C97C6A-AAB6-426A-9E31-E62B3D89F83D}" destId="{D9502528-CFE4-CC40-8ED0-30F28F8356F8}" srcOrd="1" destOrd="0" presId="urn:microsoft.com/office/officeart/2005/8/layout/orgChart1"/>
    <dgm:cxn modelId="{8CCFB36B-42E4-C94E-8EF8-269CB3DD6CEF}" type="presParOf" srcId="{D9502528-CFE4-CC40-8ED0-30F28F8356F8}" destId="{8C4B231D-4A76-494C-B570-2446BF82F6EB}" srcOrd="0" destOrd="0" presId="urn:microsoft.com/office/officeart/2005/8/layout/orgChart1"/>
    <dgm:cxn modelId="{F546D420-5169-5940-947F-C3C2D65E7530}" type="presParOf" srcId="{8C4B231D-4A76-494C-B570-2446BF82F6EB}" destId="{D6596FC4-BE3E-014E-A4DD-5697E04DA267}" srcOrd="0" destOrd="0" presId="urn:microsoft.com/office/officeart/2005/8/layout/orgChart1"/>
    <dgm:cxn modelId="{804BB95B-56C6-114D-8488-78196C6C2C5D}" type="presParOf" srcId="{8C4B231D-4A76-494C-B570-2446BF82F6EB}" destId="{D92791E6-4589-5242-B401-1F3AA9A4D026}" srcOrd="1" destOrd="0" presId="urn:microsoft.com/office/officeart/2005/8/layout/orgChart1"/>
    <dgm:cxn modelId="{0FCBA2E7-86F0-2643-BA4B-4C1CFA428611}" type="presParOf" srcId="{D9502528-CFE4-CC40-8ED0-30F28F8356F8}" destId="{5B118409-431D-1746-83FE-C2D48182554A}" srcOrd="1" destOrd="0" presId="urn:microsoft.com/office/officeart/2005/8/layout/orgChart1"/>
    <dgm:cxn modelId="{4266642A-30DD-B74D-B772-924B21867652}" type="presParOf" srcId="{D9502528-CFE4-CC40-8ED0-30F28F8356F8}" destId="{F997D99A-58E3-7A40-BD89-A03873B91C60}" srcOrd="2" destOrd="0" presId="urn:microsoft.com/office/officeart/2005/8/layout/orgChart1"/>
    <dgm:cxn modelId="{52C07942-8319-3C41-967A-1AF665B80782}" type="presParOf" srcId="{C1C97C6A-AAB6-426A-9E31-E62B3D89F83D}" destId="{EF75D6FD-F64C-9C4B-9995-8194889A923F}" srcOrd="2" destOrd="0" presId="urn:microsoft.com/office/officeart/2005/8/layout/orgChart1"/>
    <dgm:cxn modelId="{A7A01197-AEF8-0546-881F-899CBDD515C2}" type="presParOf" srcId="{C1C97C6A-AAB6-426A-9E31-E62B3D89F83D}" destId="{0EE2FE40-5D36-EF42-AF79-ACF73CB23135}" srcOrd="3" destOrd="0" presId="urn:microsoft.com/office/officeart/2005/8/layout/orgChart1"/>
    <dgm:cxn modelId="{EE1C5A6C-6E32-6D47-93A8-07746F18F968}" type="presParOf" srcId="{0EE2FE40-5D36-EF42-AF79-ACF73CB23135}" destId="{20364AD8-84CC-284A-A63B-60E2E0B34F75}" srcOrd="0" destOrd="0" presId="urn:microsoft.com/office/officeart/2005/8/layout/orgChart1"/>
    <dgm:cxn modelId="{ADD2064A-0C69-C741-AEA1-4922DAEEB93D}" type="presParOf" srcId="{20364AD8-84CC-284A-A63B-60E2E0B34F75}" destId="{25D2A9FD-6DF2-AF48-BF28-220FB33AB2AC}" srcOrd="0" destOrd="0" presId="urn:microsoft.com/office/officeart/2005/8/layout/orgChart1"/>
    <dgm:cxn modelId="{59768D9B-D40F-8A4D-8895-5B84354BF9A8}" type="presParOf" srcId="{20364AD8-84CC-284A-A63B-60E2E0B34F75}" destId="{78F07D14-377F-7043-92CF-6EDD70A646FD}" srcOrd="1" destOrd="0" presId="urn:microsoft.com/office/officeart/2005/8/layout/orgChart1"/>
    <dgm:cxn modelId="{C981CB41-858B-BE48-827D-699FFFDAE8A1}" type="presParOf" srcId="{0EE2FE40-5D36-EF42-AF79-ACF73CB23135}" destId="{426CFED6-1D7B-8049-893D-72F6F747C3F5}" srcOrd="1" destOrd="0" presId="urn:microsoft.com/office/officeart/2005/8/layout/orgChart1"/>
    <dgm:cxn modelId="{EE4F679E-9B54-F54A-94D0-664704040E1A}" type="presParOf" srcId="{0EE2FE40-5D36-EF42-AF79-ACF73CB23135}" destId="{AD3D4F8F-F82B-1E45-9C65-91787B84167D}" srcOrd="2" destOrd="0" presId="urn:microsoft.com/office/officeart/2005/8/layout/orgChart1"/>
    <dgm:cxn modelId="{DEC13994-024A-8F42-8984-240F8D4D52AE}" type="presParOf" srcId="{C1C97C6A-AAB6-426A-9E31-E62B3D89F83D}" destId="{EAE93240-1AA3-DF4B-A5A9-786E4945E4E0}" srcOrd="4" destOrd="0" presId="urn:microsoft.com/office/officeart/2005/8/layout/orgChart1"/>
    <dgm:cxn modelId="{443E8373-A1D1-BA41-A307-34E9DDE72F7F}" type="presParOf" srcId="{C1C97C6A-AAB6-426A-9E31-E62B3D89F83D}" destId="{A248A846-2BFE-0146-8E9D-317600645B95}" srcOrd="5" destOrd="0" presId="urn:microsoft.com/office/officeart/2005/8/layout/orgChart1"/>
    <dgm:cxn modelId="{C8BFEF67-77F6-D544-A7B1-3CF07D0CDB03}" type="presParOf" srcId="{A248A846-2BFE-0146-8E9D-317600645B95}" destId="{42F53195-D7AB-B64C-83F6-699896221F43}" srcOrd="0" destOrd="0" presId="urn:microsoft.com/office/officeart/2005/8/layout/orgChart1"/>
    <dgm:cxn modelId="{6CD94CB5-FFF0-9341-BD56-DD62BB464B5A}" type="presParOf" srcId="{42F53195-D7AB-B64C-83F6-699896221F43}" destId="{B71F3B81-D7EE-A945-9838-814CC08F05A9}" srcOrd="0" destOrd="0" presId="urn:microsoft.com/office/officeart/2005/8/layout/orgChart1"/>
    <dgm:cxn modelId="{1268E2E0-F9AB-2C43-BDE2-2F1551BCE7DD}" type="presParOf" srcId="{42F53195-D7AB-B64C-83F6-699896221F43}" destId="{FC436986-3794-8E4D-9383-9FA9A596126B}" srcOrd="1" destOrd="0" presId="urn:microsoft.com/office/officeart/2005/8/layout/orgChart1"/>
    <dgm:cxn modelId="{F1B5A575-AE41-CF4B-B535-22D8DFEA9C79}" type="presParOf" srcId="{A248A846-2BFE-0146-8E9D-317600645B95}" destId="{7092FC89-AABA-DB4F-BC5B-8B9943DDA1CF}" srcOrd="1" destOrd="0" presId="urn:microsoft.com/office/officeart/2005/8/layout/orgChart1"/>
    <dgm:cxn modelId="{DD44991B-0B29-4D4F-9AC3-13FF92F4E018}" type="presParOf" srcId="{A248A846-2BFE-0146-8E9D-317600645B95}" destId="{0C836E73-6B76-1043-89E1-08AEF92DC51B}" srcOrd="2" destOrd="0" presId="urn:microsoft.com/office/officeart/2005/8/layout/orgChart1"/>
    <dgm:cxn modelId="{FD2622C3-FF4C-7642-9102-83AE66C13221}" type="presParOf" srcId="{C1C97C6A-AAB6-426A-9E31-E62B3D89F83D}" destId="{EBC9D64C-CAE8-9244-80BA-3E9007C6BA5C}" srcOrd="6" destOrd="0" presId="urn:microsoft.com/office/officeart/2005/8/layout/orgChart1"/>
    <dgm:cxn modelId="{664F11BE-9FC8-CF4E-95B1-BCC2736C0AEA}" type="presParOf" srcId="{C1C97C6A-AAB6-426A-9E31-E62B3D89F83D}" destId="{A6D2B180-5C24-3F4E-AAF8-52E0304596C2}" srcOrd="7" destOrd="0" presId="urn:microsoft.com/office/officeart/2005/8/layout/orgChart1"/>
    <dgm:cxn modelId="{01692798-5182-8A4E-90D1-EECDE5C2FF12}" type="presParOf" srcId="{A6D2B180-5C24-3F4E-AAF8-52E0304596C2}" destId="{85809B0B-5FEE-7D4D-825E-346BB513BCFB}" srcOrd="0" destOrd="0" presId="urn:microsoft.com/office/officeart/2005/8/layout/orgChart1"/>
    <dgm:cxn modelId="{121EC2F7-DE76-C645-9340-992D4412EA84}" type="presParOf" srcId="{85809B0B-5FEE-7D4D-825E-346BB513BCFB}" destId="{15A6069F-5768-5C4C-B05E-7C489EB81C03}" srcOrd="0" destOrd="0" presId="urn:microsoft.com/office/officeart/2005/8/layout/orgChart1"/>
    <dgm:cxn modelId="{27F2827A-FFBB-8E4C-9CFB-BEFA2C91B0B5}" type="presParOf" srcId="{85809B0B-5FEE-7D4D-825E-346BB513BCFB}" destId="{4879C094-5305-4644-A831-9881E091CA07}" srcOrd="1" destOrd="0" presId="urn:microsoft.com/office/officeart/2005/8/layout/orgChart1"/>
    <dgm:cxn modelId="{FB6EB4EC-3FE2-D547-AD15-7B46AC003078}" type="presParOf" srcId="{A6D2B180-5C24-3F4E-AAF8-52E0304596C2}" destId="{93FDB911-E949-BC4B-8EC5-99242AD78AFD}" srcOrd="1" destOrd="0" presId="urn:microsoft.com/office/officeart/2005/8/layout/orgChart1"/>
    <dgm:cxn modelId="{5AE3DDA8-5DC8-C549-8CCF-F6D4D81B5754}" type="presParOf" srcId="{A6D2B180-5C24-3F4E-AAF8-52E0304596C2}" destId="{43B4EABD-907F-7649-B500-96DCE3B9B86C}" srcOrd="2" destOrd="0" presId="urn:microsoft.com/office/officeart/2005/8/layout/orgChart1"/>
    <dgm:cxn modelId="{17311D18-F381-4DC3-A20C-C74A67D5E24C}" type="presParOf" srcId="{FD41A9B7-0987-4108-AED6-E364F0813B81}" destId="{1C4834E9-0CE5-4D48-9C24-4A06DD880D08}" srcOrd="2" destOrd="0" presId="urn:microsoft.com/office/officeart/2005/8/layout/orgChart1"/>
    <dgm:cxn modelId="{CB82F4C6-A40C-44FB-958E-2FD78B4CEADB}" type="presParOf" srcId="{1C4834E9-0CE5-4D48-9C24-4A06DD880D08}" destId="{50D31106-9179-4BBC-8684-01E32E1ACDB9}" srcOrd="0" destOrd="0" presId="urn:microsoft.com/office/officeart/2005/8/layout/orgChart1"/>
    <dgm:cxn modelId="{275EEAB2-B55C-4F7C-AB0E-2058290416D5}" type="presParOf" srcId="{1C4834E9-0CE5-4D48-9C24-4A06DD880D08}" destId="{ED601971-68C4-4218-B488-85AEF7ABBB06}" srcOrd="1" destOrd="0" presId="urn:microsoft.com/office/officeart/2005/8/layout/orgChart1"/>
    <dgm:cxn modelId="{85629814-996D-44EB-A0FE-C2B039520E58}" type="presParOf" srcId="{ED601971-68C4-4218-B488-85AEF7ABBB06}" destId="{5DFF158C-67A4-456E-ABF6-76E5C1915015}" srcOrd="0" destOrd="0" presId="urn:microsoft.com/office/officeart/2005/8/layout/orgChart1"/>
    <dgm:cxn modelId="{971BBC1B-523B-4D40-81F9-A923CBDA261D}" type="presParOf" srcId="{5DFF158C-67A4-456E-ABF6-76E5C1915015}" destId="{2B948701-4AF1-4C9C-BCB0-32402677E3CF}" srcOrd="0" destOrd="0" presId="urn:microsoft.com/office/officeart/2005/8/layout/orgChart1"/>
    <dgm:cxn modelId="{182928D4-D3FB-4425-9183-06FF0A1B07E7}" type="presParOf" srcId="{5DFF158C-67A4-456E-ABF6-76E5C1915015}" destId="{12048D4B-9246-41EA-A75A-8C374B277492}" srcOrd="1" destOrd="0" presId="urn:microsoft.com/office/officeart/2005/8/layout/orgChart1"/>
    <dgm:cxn modelId="{C97EA938-E76B-4760-BB96-8FA4F88B1E8E}" type="presParOf" srcId="{ED601971-68C4-4218-B488-85AEF7ABBB06}" destId="{694D97D9-4D29-4279-9FA3-A83BA0342413}" srcOrd="1" destOrd="0" presId="urn:microsoft.com/office/officeart/2005/8/layout/orgChart1"/>
    <dgm:cxn modelId="{6114D69D-06D8-4610-AC93-F75E56058AB3}" type="presParOf" srcId="{ED601971-68C4-4218-B488-85AEF7ABBB06}" destId="{AF1F091C-9ACB-464D-B3E5-598EC78F0878}" srcOrd="2" destOrd="0" presId="urn:microsoft.com/office/officeart/2005/8/layout/orgChart1"/>
    <dgm:cxn modelId="{AF98594D-0BAD-4F4D-A7DC-8C18018E78F1}" type="presParOf" srcId="{1C4834E9-0CE5-4D48-9C24-4A06DD880D08}" destId="{EBD4F2B7-1068-0F40-9E06-4B3ADD50E912}" srcOrd="2" destOrd="0" presId="urn:microsoft.com/office/officeart/2005/8/layout/orgChart1"/>
    <dgm:cxn modelId="{E13FB5DA-C58B-3B42-BFE1-4867737275BA}" type="presParOf" srcId="{1C4834E9-0CE5-4D48-9C24-4A06DD880D08}" destId="{044EA165-CB4B-D243-A94B-876C357C2038}" srcOrd="3" destOrd="0" presId="urn:microsoft.com/office/officeart/2005/8/layout/orgChart1"/>
    <dgm:cxn modelId="{8E7D6928-BCC1-1045-B386-223AC08D815A}" type="presParOf" srcId="{044EA165-CB4B-D243-A94B-876C357C2038}" destId="{02469D1B-61DC-2145-BC1B-89B76FF5D0D2}" srcOrd="0" destOrd="0" presId="urn:microsoft.com/office/officeart/2005/8/layout/orgChart1"/>
    <dgm:cxn modelId="{7B4FACE3-C0DB-D547-84BC-6AEF89CB45C3}" type="presParOf" srcId="{02469D1B-61DC-2145-BC1B-89B76FF5D0D2}" destId="{1B460BD7-BB0A-1A41-B0DF-4C58841B8C7F}" srcOrd="0" destOrd="0" presId="urn:microsoft.com/office/officeart/2005/8/layout/orgChart1"/>
    <dgm:cxn modelId="{8C002997-6738-B845-BE45-7485FE2047FD}" type="presParOf" srcId="{02469D1B-61DC-2145-BC1B-89B76FF5D0D2}" destId="{C1A8C445-BC18-5846-8C23-F3BAE2622A5C}" srcOrd="1" destOrd="0" presId="urn:microsoft.com/office/officeart/2005/8/layout/orgChart1"/>
    <dgm:cxn modelId="{AE5F7257-67D6-604F-A0F6-DFF6AC96B756}" type="presParOf" srcId="{044EA165-CB4B-D243-A94B-876C357C2038}" destId="{BC44E9E4-3091-4445-A440-551C236D7A71}" srcOrd="1" destOrd="0" presId="urn:microsoft.com/office/officeart/2005/8/layout/orgChart1"/>
    <dgm:cxn modelId="{8BFFC355-1958-8B48-BB30-027693F11811}" type="presParOf" srcId="{044EA165-CB4B-D243-A94B-876C357C2038}" destId="{EE40B0AC-D0C5-0145-89F3-42367B8E1629}" srcOrd="2" destOrd="0" presId="urn:microsoft.com/office/officeart/2005/8/layout/orgChart1"/>
    <dgm:cxn modelId="{C133AF15-C709-0146-8284-DC575E006822}" type="presParOf" srcId="{1C4834E9-0CE5-4D48-9C24-4A06DD880D08}" destId="{85B7C72A-A299-1A4C-8E8F-A495D3C9AA76}" srcOrd="4" destOrd="0" presId="urn:microsoft.com/office/officeart/2005/8/layout/orgChart1"/>
    <dgm:cxn modelId="{8C9564E2-5A87-C54B-B2FF-FB2DEA4CA775}" type="presParOf" srcId="{1C4834E9-0CE5-4D48-9C24-4A06DD880D08}" destId="{0A2DF9C1-A5EB-3348-943A-8C414544F39B}" srcOrd="5" destOrd="0" presId="urn:microsoft.com/office/officeart/2005/8/layout/orgChart1"/>
    <dgm:cxn modelId="{10E12AAF-95F3-6D4E-8980-C08DF06D1504}" type="presParOf" srcId="{0A2DF9C1-A5EB-3348-943A-8C414544F39B}" destId="{370E5368-7A3F-2D4D-AECE-3178D44C94D0}" srcOrd="0" destOrd="0" presId="urn:microsoft.com/office/officeart/2005/8/layout/orgChart1"/>
    <dgm:cxn modelId="{325D5B82-CB63-E842-8734-7602530A9A7E}" type="presParOf" srcId="{370E5368-7A3F-2D4D-AECE-3178D44C94D0}" destId="{EB67DB3F-EEE9-8B43-8FFE-DD6977FD38D8}" srcOrd="0" destOrd="0" presId="urn:microsoft.com/office/officeart/2005/8/layout/orgChart1"/>
    <dgm:cxn modelId="{8A3E1485-1BDA-A04E-8F8A-332B22AF4D75}" type="presParOf" srcId="{370E5368-7A3F-2D4D-AECE-3178D44C94D0}" destId="{4E300077-724E-774B-90E7-729785903175}" srcOrd="1" destOrd="0" presId="urn:microsoft.com/office/officeart/2005/8/layout/orgChart1"/>
    <dgm:cxn modelId="{E3C1FD26-7CE9-924C-A8B0-8C6D44D89AFB}" type="presParOf" srcId="{0A2DF9C1-A5EB-3348-943A-8C414544F39B}" destId="{95239DEA-A35D-B344-8505-DD19122DFB91}" srcOrd="1" destOrd="0" presId="urn:microsoft.com/office/officeart/2005/8/layout/orgChart1"/>
    <dgm:cxn modelId="{D6EA71E2-44E8-2747-8871-2F6B1AF58E3A}" type="presParOf" srcId="{0A2DF9C1-A5EB-3348-943A-8C414544F39B}" destId="{2BECF4D7-6068-5C47-9E1C-E33293E4DC57}" srcOrd="2" destOrd="0" presId="urn:microsoft.com/office/officeart/2005/8/layout/orgChart1"/>
    <dgm:cxn modelId="{F10E308F-FE80-BA4E-B207-D83AAC1867B2}" type="presParOf" srcId="{1C4834E9-0CE5-4D48-9C24-4A06DD880D08}" destId="{96E552FC-D247-7048-A081-3E214C282178}" srcOrd="6" destOrd="0" presId="urn:microsoft.com/office/officeart/2005/8/layout/orgChart1"/>
    <dgm:cxn modelId="{E705B01F-3659-B548-AB54-3F23AB356E08}" type="presParOf" srcId="{1C4834E9-0CE5-4D48-9C24-4A06DD880D08}" destId="{BF020859-C541-2745-B0D5-CD79874C8010}" srcOrd="7" destOrd="0" presId="urn:microsoft.com/office/officeart/2005/8/layout/orgChart1"/>
    <dgm:cxn modelId="{6A5D2232-43DE-B744-A382-2D7F40AC8ADA}" type="presParOf" srcId="{BF020859-C541-2745-B0D5-CD79874C8010}" destId="{AC03B51C-B45F-CA4D-A2D3-CAC5D6D1F25A}" srcOrd="0" destOrd="0" presId="urn:microsoft.com/office/officeart/2005/8/layout/orgChart1"/>
    <dgm:cxn modelId="{AFC1651D-2427-9945-B2C2-DD40B1A9084A}" type="presParOf" srcId="{AC03B51C-B45F-CA4D-A2D3-CAC5D6D1F25A}" destId="{6FF8DEC8-17A3-3840-A146-390F5871F6B8}" srcOrd="0" destOrd="0" presId="urn:microsoft.com/office/officeart/2005/8/layout/orgChart1"/>
    <dgm:cxn modelId="{2060CA6C-B1A0-BF4B-BF62-5884F6A20262}" type="presParOf" srcId="{AC03B51C-B45F-CA4D-A2D3-CAC5D6D1F25A}" destId="{46095E47-126E-5D4E-A3EE-8E8BFC3E1EE9}" srcOrd="1" destOrd="0" presId="urn:microsoft.com/office/officeart/2005/8/layout/orgChart1"/>
    <dgm:cxn modelId="{A7D54584-B17F-6F49-A409-DACCE68C5B5C}" type="presParOf" srcId="{BF020859-C541-2745-B0D5-CD79874C8010}" destId="{11BE3465-DCA8-B94A-B6E0-79057C14254B}" srcOrd="1" destOrd="0" presId="urn:microsoft.com/office/officeart/2005/8/layout/orgChart1"/>
    <dgm:cxn modelId="{2B906E3D-1ABC-8C45-8C85-93CBDB477B29}" type="presParOf" srcId="{BF020859-C541-2745-B0D5-CD79874C8010}" destId="{5640E1FF-71B0-7D48-A9FC-3DDC09721B67}" srcOrd="2" destOrd="0" presId="urn:microsoft.com/office/officeart/2005/8/layout/orgChart1"/>
    <dgm:cxn modelId="{86C87171-2D0D-194C-8D08-EF47FA45FBA7}" type="presParOf" srcId="{1C4834E9-0CE5-4D48-9C24-4A06DD880D08}" destId="{5AC1A945-7D26-4C4F-BD5C-929C0A9634A8}" srcOrd="8" destOrd="0" presId="urn:microsoft.com/office/officeart/2005/8/layout/orgChart1"/>
    <dgm:cxn modelId="{B9FB9A97-7953-2A43-9FD8-3E3D1EB884B8}" type="presParOf" srcId="{1C4834E9-0CE5-4D48-9C24-4A06DD880D08}" destId="{2219BAA1-21F8-AD40-AF7B-8E06A0F33E82}" srcOrd="9" destOrd="0" presId="urn:microsoft.com/office/officeart/2005/8/layout/orgChart1"/>
    <dgm:cxn modelId="{6C476F6F-00F7-9F4F-AE44-655F8400E4E7}" type="presParOf" srcId="{2219BAA1-21F8-AD40-AF7B-8E06A0F33E82}" destId="{5E4C807A-26AB-F84A-B134-3C5B1621D257}" srcOrd="0" destOrd="0" presId="urn:microsoft.com/office/officeart/2005/8/layout/orgChart1"/>
    <dgm:cxn modelId="{B2F796F2-B681-A042-BAA7-CD65E9D67122}" type="presParOf" srcId="{5E4C807A-26AB-F84A-B134-3C5B1621D257}" destId="{F7B9202E-F03B-6648-9EF1-BD3870347FF1}" srcOrd="0" destOrd="0" presId="urn:microsoft.com/office/officeart/2005/8/layout/orgChart1"/>
    <dgm:cxn modelId="{907A0819-148F-0547-9211-328697673429}" type="presParOf" srcId="{5E4C807A-26AB-F84A-B134-3C5B1621D257}" destId="{9AA8C49A-681C-AB4B-AAA9-058048C34955}" srcOrd="1" destOrd="0" presId="urn:microsoft.com/office/officeart/2005/8/layout/orgChart1"/>
    <dgm:cxn modelId="{1424531D-0306-7244-B812-0CFA784B7E1C}" type="presParOf" srcId="{2219BAA1-21F8-AD40-AF7B-8E06A0F33E82}" destId="{707CA2D9-3619-2E4F-9B4B-426914B35F6A}" srcOrd="1" destOrd="0" presId="urn:microsoft.com/office/officeart/2005/8/layout/orgChart1"/>
    <dgm:cxn modelId="{FDEE16C7-7234-504C-97CC-9F0245482F56}" type="presParOf" srcId="{2219BAA1-21F8-AD40-AF7B-8E06A0F33E82}" destId="{B2B2CEBA-E1D5-3C4F-8B13-AD86505C45C1}" srcOrd="2" destOrd="0" presId="urn:microsoft.com/office/officeart/2005/8/layout/orgChart1"/>
    <dgm:cxn modelId="{5134ED49-1692-F843-8B5A-3406FBAA9603}" type="presParOf" srcId="{1C4834E9-0CE5-4D48-9C24-4A06DD880D08}" destId="{42F17DBC-2168-6B40-8F65-4ABEE6F9F55E}" srcOrd="10" destOrd="0" presId="urn:microsoft.com/office/officeart/2005/8/layout/orgChart1"/>
    <dgm:cxn modelId="{FB8967EF-52DD-8A42-B9E8-4D693783C1F8}" type="presParOf" srcId="{1C4834E9-0CE5-4D48-9C24-4A06DD880D08}" destId="{A5AE3379-4A09-9740-BF94-7DFAFD1A343E}" srcOrd="11" destOrd="0" presId="urn:microsoft.com/office/officeart/2005/8/layout/orgChart1"/>
    <dgm:cxn modelId="{B71AC5A4-55DC-0E44-AD07-28D94B008E82}" type="presParOf" srcId="{A5AE3379-4A09-9740-BF94-7DFAFD1A343E}" destId="{B431A9BC-F967-A846-97FA-D9AE5A436942}" srcOrd="0" destOrd="0" presId="urn:microsoft.com/office/officeart/2005/8/layout/orgChart1"/>
    <dgm:cxn modelId="{56850F09-137A-7D47-8036-9B9C520054D7}" type="presParOf" srcId="{B431A9BC-F967-A846-97FA-D9AE5A436942}" destId="{5A79995C-EDFA-874B-938E-A4170B39875B}" srcOrd="0" destOrd="0" presId="urn:microsoft.com/office/officeart/2005/8/layout/orgChart1"/>
    <dgm:cxn modelId="{EC4F0877-CB37-694B-BF89-E305699DD745}" type="presParOf" srcId="{B431A9BC-F967-A846-97FA-D9AE5A436942}" destId="{DFBF9EB8-03A2-C04D-8B2E-79BDE0EFF32D}" srcOrd="1" destOrd="0" presId="urn:microsoft.com/office/officeart/2005/8/layout/orgChart1"/>
    <dgm:cxn modelId="{FA0B9307-1807-6740-A69B-7FB4AA540B5A}" type="presParOf" srcId="{A5AE3379-4A09-9740-BF94-7DFAFD1A343E}" destId="{F0DCDD9D-7DDF-8B47-BBED-FCA78E34A73E}" srcOrd="1" destOrd="0" presId="urn:microsoft.com/office/officeart/2005/8/layout/orgChart1"/>
    <dgm:cxn modelId="{01BC5C37-A849-7E4E-AA07-8DF3C0A9EF98}" type="presParOf" srcId="{A5AE3379-4A09-9740-BF94-7DFAFD1A343E}" destId="{81379099-0441-324B-A8FE-510289897BBA}" srcOrd="2" destOrd="0" presId="urn:microsoft.com/office/officeart/2005/8/layout/orgChart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17DBC-2168-6B40-8F65-4ABEE6F9F55E}">
      <dsp:nvSpPr>
        <dsp:cNvPr id="0" name=""/>
        <dsp:cNvSpPr/>
      </dsp:nvSpPr>
      <dsp:spPr>
        <a:xfrm>
          <a:off x="4027943" y="471007"/>
          <a:ext cx="218114" cy="887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7838"/>
              </a:lnTo>
              <a:lnTo>
                <a:pt x="218114" y="88783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C1A945-7D26-4C4F-BD5C-929C0A9634A8}">
      <dsp:nvSpPr>
        <dsp:cNvPr id="0" name=""/>
        <dsp:cNvSpPr/>
      </dsp:nvSpPr>
      <dsp:spPr>
        <a:xfrm>
          <a:off x="3814068" y="471007"/>
          <a:ext cx="213875" cy="887833"/>
        </a:xfrm>
        <a:custGeom>
          <a:avLst/>
          <a:gdLst/>
          <a:ahLst/>
          <a:cxnLst/>
          <a:rect l="0" t="0" r="0" b="0"/>
          <a:pathLst>
            <a:path>
              <a:moveTo>
                <a:pt x="213875" y="0"/>
              </a:moveTo>
              <a:lnTo>
                <a:pt x="213875" y="887833"/>
              </a:lnTo>
              <a:lnTo>
                <a:pt x="0" y="88783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552FC-D247-7048-A081-3E214C282178}">
      <dsp:nvSpPr>
        <dsp:cNvPr id="0" name=""/>
        <dsp:cNvSpPr/>
      </dsp:nvSpPr>
      <dsp:spPr>
        <a:xfrm>
          <a:off x="4027943" y="471007"/>
          <a:ext cx="218114" cy="5855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5507"/>
              </a:lnTo>
              <a:lnTo>
                <a:pt x="218114" y="58550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B7C72A-A299-1A4C-8E8F-A495D3C9AA76}">
      <dsp:nvSpPr>
        <dsp:cNvPr id="0" name=""/>
        <dsp:cNvSpPr/>
      </dsp:nvSpPr>
      <dsp:spPr>
        <a:xfrm>
          <a:off x="3853633" y="471007"/>
          <a:ext cx="174310" cy="599463"/>
        </a:xfrm>
        <a:custGeom>
          <a:avLst/>
          <a:gdLst/>
          <a:ahLst/>
          <a:cxnLst/>
          <a:rect l="0" t="0" r="0" b="0"/>
          <a:pathLst>
            <a:path>
              <a:moveTo>
                <a:pt x="174310" y="0"/>
              </a:moveTo>
              <a:lnTo>
                <a:pt x="174310" y="599463"/>
              </a:lnTo>
              <a:lnTo>
                <a:pt x="0" y="59946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D4F2B7-1068-0F40-9E06-4B3ADD50E912}">
      <dsp:nvSpPr>
        <dsp:cNvPr id="0" name=""/>
        <dsp:cNvSpPr/>
      </dsp:nvSpPr>
      <dsp:spPr>
        <a:xfrm>
          <a:off x="4027943" y="471007"/>
          <a:ext cx="218114" cy="2415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563"/>
              </a:lnTo>
              <a:lnTo>
                <a:pt x="218114" y="24156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31106-9179-4BBC-8684-01E32E1ACDB9}">
      <dsp:nvSpPr>
        <dsp:cNvPr id="0" name=""/>
        <dsp:cNvSpPr/>
      </dsp:nvSpPr>
      <dsp:spPr>
        <a:xfrm>
          <a:off x="3853623" y="471007"/>
          <a:ext cx="174319" cy="241563"/>
        </a:xfrm>
        <a:custGeom>
          <a:avLst/>
          <a:gdLst/>
          <a:ahLst/>
          <a:cxnLst/>
          <a:rect l="0" t="0" r="0" b="0"/>
          <a:pathLst>
            <a:path>
              <a:moveTo>
                <a:pt x="174319" y="0"/>
              </a:moveTo>
              <a:lnTo>
                <a:pt x="174319" y="241563"/>
              </a:lnTo>
              <a:lnTo>
                <a:pt x="0" y="24156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C9D64C-CAE8-9244-80BA-3E9007C6BA5C}">
      <dsp:nvSpPr>
        <dsp:cNvPr id="0" name=""/>
        <dsp:cNvSpPr/>
      </dsp:nvSpPr>
      <dsp:spPr>
        <a:xfrm>
          <a:off x="6209481" y="2295180"/>
          <a:ext cx="227421" cy="1410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0361"/>
              </a:lnTo>
              <a:lnTo>
                <a:pt x="227421" y="141036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E93240-1AA3-DF4B-A5A9-786E4945E4E0}">
      <dsp:nvSpPr>
        <dsp:cNvPr id="0" name=""/>
        <dsp:cNvSpPr/>
      </dsp:nvSpPr>
      <dsp:spPr>
        <a:xfrm>
          <a:off x="6209481" y="2295180"/>
          <a:ext cx="227421" cy="9031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3152"/>
              </a:lnTo>
              <a:lnTo>
                <a:pt x="227421" y="90315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75D6FD-F64C-9C4B-9995-8194889A923F}">
      <dsp:nvSpPr>
        <dsp:cNvPr id="0" name=""/>
        <dsp:cNvSpPr/>
      </dsp:nvSpPr>
      <dsp:spPr>
        <a:xfrm>
          <a:off x="6209481" y="2295180"/>
          <a:ext cx="227421" cy="598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8240"/>
              </a:lnTo>
              <a:lnTo>
                <a:pt x="227421" y="59824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31331-3C6A-EA4A-BA5C-D7F221995FAB}">
      <dsp:nvSpPr>
        <dsp:cNvPr id="0" name=""/>
        <dsp:cNvSpPr/>
      </dsp:nvSpPr>
      <dsp:spPr>
        <a:xfrm>
          <a:off x="6209481" y="2295180"/>
          <a:ext cx="241513" cy="214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030"/>
              </a:lnTo>
              <a:lnTo>
                <a:pt x="241513" y="21403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BB016-0281-4084-A5F2-82452BCE3E1E}">
      <dsp:nvSpPr>
        <dsp:cNvPr id="0" name=""/>
        <dsp:cNvSpPr/>
      </dsp:nvSpPr>
      <dsp:spPr>
        <a:xfrm>
          <a:off x="4027943" y="471007"/>
          <a:ext cx="2181537" cy="12494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0547"/>
              </a:lnTo>
              <a:lnTo>
                <a:pt x="2181537" y="1150547"/>
              </a:lnTo>
              <a:lnTo>
                <a:pt x="2181537" y="124945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1C0E18-58AF-CE4E-A460-026C2B063B2E}">
      <dsp:nvSpPr>
        <dsp:cNvPr id="0" name=""/>
        <dsp:cNvSpPr/>
      </dsp:nvSpPr>
      <dsp:spPr>
        <a:xfrm>
          <a:off x="3840341" y="2400634"/>
          <a:ext cx="187489" cy="1921150"/>
        </a:xfrm>
        <a:custGeom>
          <a:avLst/>
          <a:gdLst/>
          <a:ahLst/>
          <a:cxnLst/>
          <a:rect l="0" t="0" r="0" b="0"/>
          <a:pathLst>
            <a:path>
              <a:moveTo>
                <a:pt x="187489" y="0"/>
              </a:moveTo>
              <a:lnTo>
                <a:pt x="187489" y="1921150"/>
              </a:lnTo>
              <a:lnTo>
                <a:pt x="0" y="192115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3F161D-7B5C-A846-BE77-48E950C02B68}">
      <dsp:nvSpPr>
        <dsp:cNvPr id="0" name=""/>
        <dsp:cNvSpPr/>
      </dsp:nvSpPr>
      <dsp:spPr>
        <a:xfrm>
          <a:off x="4027830" y="2400634"/>
          <a:ext cx="240722" cy="15189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8990"/>
              </a:lnTo>
              <a:lnTo>
                <a:pt x="240722" y="151899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1F094-0A69-C240-92F1-1C65C516FB4E}">
      <dsp:nvSpPr>
        <dsp:cNvPr id="0" name=""/>
        <dsp:cNvSpPr/>
      </dsp:nvSpPr>
      <dsp:spPr>
        <a:xfrm>
          <a:off x="3840341" y="2400634"/>
          <a:ext cx="187489" cy="1518990"/>
        </a:xfrm>
        <a:custGeom>
          <a:avLst/>
          <a:gdLst/>
          <a:ahLst/>
          <a:cxnLst/>
          <a:rect l="0" t="0" r="0" b="0"/>
          <a:pathLst>
            <a:path>
              <a:moveTo>
                <a:pt x="187489" y="0"/>
              </a:moveTo>
              <a:lnTo>
                <a:pt x="187489" y="1518990"/>
              </a:lnTo>
              <a:lnTo>
                <a:pt x="0" y="1518990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FC296E-DB59-3843-9AF9-71E5CDDC9E7F}">
      <dsp:nvSpPr>
        <dsp:cNvPr id="0" name=""/>
        <dsp:cNvSpPr/>
      </dsp:nvSpPr>
      <dsp:spPr>
        <a:xfrm>
          <a:off x="4027830" y="2400634"/>
          <a:ext cx="240722" cy="10832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3232"/>
              </a:lnTo>
              <a:lnTo>
                <a:pt x="240722" y="108323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A6F8C4-9BF4-024A-B8B4-1658AF6A53A1}">
      <dsp:nvSpPr>
        <dsp:cNvPr id="0" name=""/>
        <dsp:cNvSpPr/>
      </dsp:nvSpPr>
      <dsp:spPr>
        <a:xfrm>
          <a:off x="3840341" y="2400634"/>
          <a:ext cx="187489" cy="1083232"/>
        </a:xfrm>
        <a:custGeom>
          <a:avLst/>
          <a:gdLst/>
          <a:ahLst/>
          <a:cxnLst/>
          <a:rect l="0" t="0" r="0" b="0"/>
          <a:pathLst>
            <a:path>
              <a:moveTo>
                <a:pt x="187489" y="0"/>
              </a:moveTo>
              <a:lnTo>
                <a:pt x="187489" y="1083232"/>
              </a:lnTo>
              <a:lnTo>
                <a:pt x="0" y="108323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609BC4-008C-3245-AE33-B0C2294FC668}">
      <dsp:nvSpPr>
        <dsp:cNvPr id="0" name=""/>
        <dsp:cNvSpPr/>
      </dsp:nvSpPr>
      <dsp:spPr>
        <a:xfrm>
          <a:off x="4027830" y="2400634"/>
          <a:ext cx="240722" cy="649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9632"/>
              </a:lnTo>
              <a:lnTo>
                <a:pt x="240722" y="64963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EA9D6-D67C-F646-8510-28C692E86C23}">
      <dsp:nvSpPr>
        <dsp:cNvPr id="0" name=""/>
        <dsp:cNvSpPr/>
      </dsp:nvSpPr>
      <dsp:spPr>
        <a:xfrm>
          <a:off x="3855074" y="2400634"/>
          <a:ext cx="172756" cy="649632"/>
        </a:xfrm>
        <a:custGeom>
          <a:avLst/>
          <a:gdLst/>
          <a:ahLst/>
          <a:cxnLst/>
          <a:rect l="0" t="0" r="0" b="0"/>
          <a:pathLst>
            <a:path>
              <a:moveTo>
                <a:pt x="172756" y="0"/>
              </a:moveTo>
              <a:lnTo>
                <a:pt x="172756" y="649632"/>
              </a:lnTo>
              <a:lnTo>
                <a:pt x="0" y="64963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F6ED16-B627-4B40-811E-275C63CA71A2}">
      <dsp:nvSpPr>
        <dsp:cNvPr id="0" name=""/>
        <dsp:cNvSpPr/>
      </dsp:nvSpPr>
      <dsp:spPr>
        <a:xfrm>
          <a:off x="4027830" y="2400634"/>
          <a:ext cx="210785" cy="214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162"/>
              </a:lnTo>
              <a:lnTo>
                <a:pt x="210785" y="21416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5985BA-2DB9-3446-9927-E54280F41A7A}">
      <dsp:nvSpPr>
        <dsp:cNvPr id="0" name=""/>
        <dsp:cNvSpPr/>
      </dsp:nvSpPr>
      <dsp:spPr>
        <a:xfrm>
          <a:off x="3840341" y="2400634"/>
          <a:ext cx="187489" cy="203164"/>
        </a:xfrm>
        <a:custGeom>
          <a:avLst/>
          <a:gdLst/>
          <a:ahLst/>
          <a:cxnLst/>
          <a:rect l="0" t="0" r="0" b="0"/>
          <a:pathLst>
            <a:path>
              <a:moveTo>
                <a:pt x="187489" y="0"/>
              </a:moveTo>
              <a:lnTo>
                <a:pt x="187489" y="203164"/>
              </a:lnTo>
              <a:lnTo>
                <a:pt x="0" y="203164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6F742-92FC-4CA0-9856-FED807E9E441}">
      <dsp:nvSpPr>
        <dsp:cNvPr id="0" name=""/>
        <dsp:cNvSpPr/>
      </dsp:nvSpPr>
      <dsp:spPr>
        <a:xfrm>
          <a:off x="3982110" y="471007"/>
          <a:ext cx="91440" cy="1304953"/>
        </a:xfrm>
        <a:custGeom>
          <a:avLst/>
          <a:gdLst/>
          <a:ahLst/>
          <a:cxnLst/>
          <a:rect l="0" t="0" r="0" b="0"/>
          <a:pathLst>
            <a:path>
              <a:moveTo>
                <a:pt x="45833" y="0"/>
              </a:moveTo>
              <a:lnTo>
                <a:pt x="45833" y="1206041"/>
              </a:lnTo>
              <a:lnTo>
                <a:pt x="45720" y="1206041"/>
              </a:lnTo>
              <a:lnTo>
                <a:pt x="45720" y="130495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78B45D-668A-3340-9E33-44DB739BC761}">
      <dsp:nvSpPr>
        <dsp:cNvPr id="0" name=""/>
        <dsp:cNvSpPr/>
      </dsp:nvSpPr>
      <dsp:spPr>
        <a:xfrm>
          <a:off x="1799531" y="2325103"/>
          <a:ext cx="264272" cy="2106101"/>
        </a:xfrm>
        <a:custGeom>
          <a:avLst/>
          <a:gdLst/>
          <a:ahLst/>
          <a:cxnLst/>
          <a:rect l="0" t="0" r="0" b="0"/>
          <a:pathLst>
            <a:path>
              <a:moveTo>
                <a:pt x="264272" y="0"/>
              </a:moveTo>
              <a:lnTo>
                <a:pt x="264272" y="2106101"/>
              </a:lnTo>
              <a:lnTo>
                <a:pt x="0" y="2106101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4D4AB6-849F-A744-99AA-A33040F0A615}">
      <dsp:nvSpPr>
        <dsp:cNvPr id="0" name=""/>
        <dsp:cNvSpPr/>
      </dsp:nvSpPr>
      <dsp:spPr>
        <a:xfrm>
          <a:off x="1799531" y="2325103"/>
          <a:ext cx="264272" cy="1665996"/>
        </a:xfrm>
        <a:custGeom>
          <a:avLst/>
          <a:gdLst/>
          <a:ahLst/>
          <a:cxnLst/>
          <a:rect l="0" t="0" r="0" b="0"/>
          <a:pathLst>
            <a:path>
              <a:moveTo>
                <a:pt x="264272" y="0"/>
              </a:moveTo>
              <a:lnTo>
                <a:pt x="264272" y="1665996"/>
              </a:lnTo>
              <a:lnTo>
                <a:pt x="0" y="1665996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D40D1-D01D-EF40-B446-B1F09A7E0035}">
      <dsp:nvSpPr>
        <dsp:cNvPr id="0" name=""/>
        <dsp:cNvSpPr/>
      </dsp:nvSpPr>
      <dsp:spPr>
        <a:xfrm>
          <a:off x="1799531" y="2325103"/>
          <a:ext cx="264272" cy="1205002"/>
        </a:xfrm>
        <a:custGeom>
          <a:avLst/>
          <a:gdLst/>
          <a:ahLst/>
          <a:cxnLst/>
          <a:rect l="0" t="0" r="0" b="0"/>
          <a:pathLst>
            <a:path>
              <a:moveTo>
                <a:pt x="264272" y="0"/>
              </a:moveTo>
              <a:lnTo>
                <a:pt x="264272" y="1205002"/>
              </a:lnTo>
              <a:lnTo>
                <a:pt x="0" y="1205002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AE404A-A0B0-224C-9786-59F47D7709AA}">
      <dsp:nvSpPr>
        <dsp:cNvPr id="0" name=""/>
        <dsp:cNvSpPr/>
      </dsp:nvSpPr>
      <dsp:spPr>
        <a:xfrm>
          <a:off x="1799531" y="2325103"/>
          <a:ext cx="264272" cy="744013"/>
        </a:xfrm>
        <a:custGeom>
          <a:avLst/>
          <a:gdLst/>
          <a:ahLst/>
          <a:cxnLst/>
          <a:rect l="0" t="0" r="0" b="0"/>
          <a:pathLst>
            <a:path>
              <a:moveTo>
                <a:pt x="264272" y="0"/>
              </a:moveTo>
              <a:lnTo>
                <a:pt x="264272" y="744013"/>
              </a:lnTo>
              <a:lnTo>
                <a:pt x="0" y="74401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97C770-8B76-E64D-8C06-6758EB89E82F}">
      <dsp:nvSpPr>
        <dsp:cNvPr id="0" name=""/>
        <dsp:cNvSpPr/>
      </dsp:nvSpPr>
      <dsp:spPr>
        <a:xfrm>
          <a:off x="1776772" y="2325103"/>
          <a:ext cx="287032" cy="283023"/>
        </a:xfrm>
        <a:custGeom>
          <a:avLst/>
          <a:gdLst/>
          <a:ahLst/>
          <a:cxnLst/>
          <a:rect l="0" t="0" r="0" b="0"/>
          <a:pathLst>
            <a:path>
              <a:moveTo>
                <a:pt x="287032" y="0"/>
              </a:moveTo>
              <a:lnTo>
                <a:pt x="287032" y="283023"/>
              </a:lnTo>
              <a:lnTo>
                <a:pt x="0" y="283023"/>
              </a:lnTo>
            </a:path>
          </a:pathLst>
        </a:custGeom>
        <a:noFill/>
        <a:ln w="254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A5790-8ED2-4A25-80C6-816259150D78}">
      <dsp:nvSpPr>
        <dsp:cNvPr id="0" name=""/>
        <dsp:cNvSpPr/>
      </dsp:nvSpPr>
      <dsp:spPr>
        <a:xfrm>
          <a:off x="2063804" y="471007"/>
          <a:ext cx="1964139" cy="1249459"/>
        </a:xfrm>
        <a:custGeom>
          <a:avLst/>
          <a:gdLst/>
          <a:ahLst/>
          <a:cxnLst/>
          <a:rect l="0" t="0" r="0" b="0"/>
          <a:pathLst>
            <a:path>
              <a:moveTo>
                <a:pt x="1964139" y="0"/>
              </a:moveTo>
              <a:lnTo>
                <a:pt x="1964139" y="1150547"/>
              </a:lnTo>
              <a:lnTo>
                <a:pt x="0" y="1150547"/>
              </a:lnTo>
              <a:lnTo>
                <a:pt x="0" y="124945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AD331E-5320-4333-90CD-3B26BD7B65B3}">
      <dsp:nvSpPr>
        <dsp:cNvPr id="0" name=""/>
        <dsp:cNvSpPr/>
      </dsp:nvSpPr>
      <dsp:spPr>
        <a:xfrm>
          <a:off x="3556936" y="0"/>
          <a:ext cx="942015" cy="471007"/>
        </a:xfrm>
        <a:prstGeom prst="rect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 dirty="0">
              <a:latin typeface="Century Gothic" panose="020B0502020202020204" pitchFamily="34" charset="0"/>
            </a:rPr>
            <a:t>HOPC</a:t>
          </a:r>
        </a:p>
      </dsp:txBody>
      <dsp:txXfrm>
        <a:off x="3556936" y="0"/>
        <a:ext cx="942015" cy="471007"/>
      </dsp:txXfrm>
    </dsp:sp>
    <dsp:sp modelId="{CB3C56DB-14D4-46DA-977F-315B15E4B454}">
      <dsp:nvSpPr>
        <dsp:cNvPr id="0" name=""/>
        <dsp:cNvSpPr/>
      </dsp:nvSpPr>
      <dsp:spPr>
        <a:xfrm>
          <a:off x="1487479" y="1720466"/>
          <a:ext cx="1152649" cy="60463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Deputy PC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Capacity Building &amp; Development</a:t>
          </a:r>
        </a:p>
      </dsp:txBody>
      <dsp:txXfrm>
        <a:off x="1487479" y="1720466"/>
        <a:ext cx="1152649" cy="604637"/>
      </dsp:txXfrm>
    </dsp:sp>
    <dsp:sp modelId="{3F15CE58-16C1-7549-8A46-9997D9782E4F}">
      <dsp:nvSpPr>
        <dsp:cNvPr id="0" name=""/>
        <dsp:cNvSpPr/>
      </dsp:nvSpPr>
      <dsp:spPr>
        <a:xfrm>
          <a:off x="513586" y="2430157"/>
          <a:ext cx="1263185" cy="355940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Policing Services</a:t>
          </a:r>
        </a:p>
      </dsp:txBody>
      <dsp:txXfrm>
        <a:off x="513586" y="2430157"/>
        <a:ext cx="1263185" cy="355940"/>
      </dsp:txXfrm>
    </dsp:sp>
    <dsp:sp modelId="{FF53755E-A0AB-4A40-AA32-12E6DF9FF85D}">
      <dsp:nvSpPr>
        <dsp:cNvPr id="0" name=""/>
        <dsp:cNvSpPr/>
      </dsp:nvSpPr>
      <dsp:spPr>
        <a:xfrm>
          <a:off x="536345" y="2891146"/>
          <a:ext cx="1263185" cy="355940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Enabling Services</a:t>
          </a:r>
        </a:p>
      </dsp:txBody>
      <dsp:txXfrm>
        <a:off x="536345" y="2891146"/>
        <a:ext cx="1263185" cy="355940"/>
      </dsp:txXfrm>
    </dsp:sp>
    <dsp:sp modelId="{9F67D9FD-2738-334E-B644-4A51B6062A40}">
      <dsp:nvSpPr>
        <dsp:cNvPr id="0" name=""/>
        <dsp:cNvSpPr/>
      </dsp:nvSpPr>
      <dsp:spPr>
        <a:xfrm>
          <a:off x="536345" y="3352136"/>
          <a:ext cx="1263185" cy="355940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Policy Formulation on Policing</a:t>
          </a:r>
        </a:p>
      </dsp:txBody>
      <dsp:txXfrm>
        <a:off x="536345" y="3352136"/>
        <a:ext cx="1263185" cy="355940"/>
      </dsp:txXfrm>
    </dsp:sp>
    <dsp:sp modelId="{4E2EC4C2-1895-384D-9004-FABE02234366}">
      <dsp:nvSpPr>
        <dsp:cNvPr id="0" name=""/>
        <dsp:cNvSpPr/>
      </dsp:nvSpPr>
      <dsp:spPr>
        <a:xfrm>
          <a:off x="536345" y="3813130"/>
          <a:ext cx="1263185" cy="355940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Accountability/</a:t>
          </a:r>
          <a:br>
            <a:rPr lang="en-GB" sz="1000" b="1" kern="1200" dirty="0">
              <a:latin typeface="Century Gothic" panose="020B0502020202020204" pitchFamily="34" charset="0"/>
            </a:rPr>
          </a:br>
          <a:r>
            <a:rPr lang="en-GB" sz="1000" b="1" kern="1200" dirty="0">
              <a:latin typeface="Century Gothic" panose="020B0502020202020204" pitchFamily="34" charset="0"/>
            </a:rPr>
            <a:t>Governance</a:t>
          </a:r>
        </a:p>
      </dsp:txBody>
      <dsp:txXfrm>
        <a:off x="536345" y="3813130"/>
        <a:ext cx="1263185" cy="355940"/>
      </dsp:txXfrm>
    </dsp:sp>
    <dsp:sp modelId="{D6B9DFA5-3179-384C-B44F-0C3114080AE6}">
      <dsp:nvSpPr>
        <dsp:cNvPr id="0" name=""/>
        <dsp:cNvSpPr/>
      </dsp:nvSpPr>
      <dsp:spPr>
        <a:xfrm>
          <a:off x="536345" y="4253234"/>
          <a:ext cx="1263185" cy="355940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Stakeholder Engagement</a:t>
          </a:r>
        </a:p>
      </dsp:txBody>
      <dsp:txXfrm>
        <a:off x="536345" y="4253234"/>
        <a:ext cx="1263185" cy="355940"/>
      </dsp:txXfrm>
    </dsp:sp>
    <dsp:sp modelId="{132FFF96-3FA0-468F-BFD1-689BD62D6941}">
      <dsp:nvSpPr>
        <dsp:cNvPr id="0" name=""/>
        <dsp:cNvSpPr/>
      </dsp:nvSpPr>
      <dsp:spPr>
        <a:xfrm>
          <a:off x="3488526" y="1775960"/>
          <a:ext cx="1078607" cy="62467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Chief of Staff (Administration)</a:t>
          </a:r>
        </a:p>
      </dsp:txBody>
      <dsp:txXfrm>
        <a:off x="3488526" y="1775960"/>
        <a:ext cx="1078607" cy="624673"/>
      </dsp:txXfrm>
    </dsp:sp>
    <dsp:sp modelId="{1A247BD8-180F-1D4B-904A-702833058928}">
      <dsp:nvSpPr>
        <dsp:cNvPr id="0" name=""/>
        <dsp:cNvSpPr/>
      </dsp:nvSpPr>
      <dsp:spPr>
        <a:xfrm>
          <a:off x="2545739" y="2450019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Focal Point: Logistics</a:t>
          </a:r>
        </a:p>
      </dsp:txBody>
      <dsp:txXfrm>
        <a:off x="2545739" y="2450019"/>
        <a:ext cx="1294602" cy="307558"/>
      </dsp:txXfrm>
    </dsp:sp>
    <dsp:sp modelId="{3E6A282E-6F7A-6347-90EE-C6E440272DEC}">
      <dsp:nvSpPr>
        <dsp:cNvPr id="0" name=""/>
        <dsp:cNvSpPr/>
      </dsp:nvSpPr>
      <dsp:spPr>
        <a:xfrm>
          <a:off x="4238615" y="2461017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Conduct and Discipline</a:t>
          </a:r>
        </a:p>
      </dsp:txBody>
      <dsp:txXfrm>
        <a:off x="4238615" y="2461017"/>
        <a:ext cx="1294602" cy="307558"/>
      </dsp:txXfrm>
    </dsp:sp>
    <dsp:sp modelId="{25C3EFF1-1F62-494D-B91E-6B542462184A}">
      <dsp:nvSpPr>
        <dsp:cNvPr id="0" name=""/>
        <dsp:cNvSpPr/>
      </dsp:nvSpPr>
      <dsp:spPr>
        <a:xfrm>
          <a:off x="2560472" y="2896487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Focal Point: Procurement</a:t>
          </a:r>
        </a:p>
      </dsp:txBody>
      <dsp:txXfrm>
        <a:off x="2560472" y="2896487"/>
        <a:ext cx="1294602" cy="307558"/>
      </dsp:txXfrm>
    </dsp:sp>
    <dsp:sp modelId="{494E22CC-7420-814E-9851-02EBD0906CFE}">
      <dsp:nvSpPr>
        <dsp:cNvPr id="0" name=""/>
        <dsp:cNvSpPr/>
      </dsp:nvSpPr>
      <dsp:spPr>
        <a:xfrm>
          <a:off x="4268553" y="2896487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Human Resources</a:t>
          </a:r>
        </a:p>
      </dsp:txBody>
      <dsp:txXfrm>
        <a:off x="4268553" y="2896487"/>
        <a:ext cx="1294602" cy="307558"/>
      </dsp:txXfrm>
    </dsp:sp>
    <dsp:sp modelId="{C22BCA7E-3CF6-584F-A38C-53D34BE4A033}">
      <dsp:nvSpPr>
        <dsp:cNvPr id="0" name=""/>
        <dsp:cNvSpPr/>
      </dsp:nvSpPr>
      <dsp:spPr>
        <a:xfrm>
          <a:off x="2545739" y="3330088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Focal Point: </a:t>
          </a:r>
          <a:br>
            <a:rPr lang="en-GB" sz="1000" b="1" kern="1200" dirty="0">
              <a:latin typeface="Century Gothic" panose="020B0502020202020204" pitchFamily="34" charset="0"/>
            </a:rPr>
          </a:br>
          <a:r>
            <a:rPr lang="en-GB" sz="1000" b="1" kern="1200" dirty="0">
              <a:latin typeface="Century Gothic" panose="020B0502020202020204" pitchFamily="34" charset="0"/>
            </a:rPr>
            <a:t>Finance</a:t>
          </a:r>
        </a:p>
      </dsp:txBody>
      <dsp:txXfrm>
        <a:off x="2545739" y="3330088"/>
        <a:ext cx="1294602" cy="307558"/>
      </dsp:txXfrm>
    </dsp:sp>
    <dsp:sp modelId="{5C2FDBF8-B9E8-B84E-8EF3-035B099E1DF2}">
      <dsp:nvSpPr>
        <dsp:cNvPr id="0" name=""/>
        <dsp:cNvSpPr/>
      </dsp:nvSpPr>
      <dsp:spPr>
        <a:xfrm>
          <a:off x="4268553" y="3330088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Induction and Training</a:t>
          </a:r>
        </a:p>
      </dsp:txBody>
      <dsp:txXfrm>
        <a:off x="4268553" y="3330088"/>
        <a:ext cx="1294602" cy="307558"/>
      </dsp:txXfrm>
    </dsp:sp>
    <dsp:sp modelId="{2F1435FE-F64D-414E-94CB-79D2B53395B7}">
      <dsp:nvSpPr>
        <dsp:cNvPr id="0" name=""/>
        <dsp:cNvSpPr/>
      </dsp:nvSpPr>
      <dsp:spPr>
        <a:xfrm>
          <a:off x="2545739" y="3765845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ICT</a:t>
          </a:r>
        </a:p>
      </dsp:txBody>
      <dsp:txXfrm>
        <a:off x="2545739" y="3765845"/>
        <a:ext cx="1294602" cy="307558"/>
      </dsp:txXfrm>
    </dsp:sp>
    <dsp:sp modelId="{85E932C3-CAA3-ED44-BB1A-1C97504BBB51}">
      <dsp:nvSpPr>
        <dsp:cNvPr id="0" name=""/>
        <dsp:cNvSpPr/>
      </dsp:nvSpPr>
      <dsp:spPr>
        <a:xfrm>
          <a:off x="4268553" y="3765845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Staff Welfare</a:t>
          </a:r>
        </a:p>
      </dsp:txBody>
      <dsp:txXfrm>
        <a:off x="4268553" y="3765845"/>
        <a:ext cx="1294602" cy="307558"/>
      </dsp:txXfrm>
    </dsp:sp>
    <dsp:sp modelId="{5DF37335-0033-C74D-B757-D36897DD15FB}">
      <dsp:nvSpPr>
        <dsp:cNvPr id="0" name=""/>
        <dsp:cNvSpPr/>
      </dsp:nvSpPr>
      <dsp:spPr>
        <a:xfrm>
          <a:off x="2545739" y="4168006"/>
          <a:ext cx="1294602" cy="30755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Records Management</a:t>
          </a:r>
        </a:p>
      </dsp:txBody>
      <dsp:txXfrm>
        <a:off x="2545739" y="4168006"/>
        <a:ext cx="1294602" cy="307558"/>
      </dsp:txXfrm>
    </dsp:sp>
    <dsp:sp modelId="{C091F659-30BC-43DB-9524-61D2B89EDAC9}">
      <dsp:nvSpPr>
        <dsp:cNvPr id="0" name=""/>
        <dsp:cNvSpPr/>
      </dsp:nvSpPr>
      <dsp:spPr>
        <a:xfrm>
          <a:off x="5678137" y="1720466"/>
          <a:ext cx="1062687" cy="57471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Deputy PC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Operations</a:t>
          </a:r>
        </a:p>
      </dsp:txBody>
      <dsp:txXfrm>
        <a:off x="5678137" y="1720466"/>
        <a:ext cx="1062687" cy="574714"/>
      </dsp:txXfrm>
    </dsp:sp>
    <dsp:sp modelId="{D6596FC4-BE3E-014E-A4DD-5697E04DA267}">
      <dsp:nvSpPr>
        <dsp:cNvPr id="0" name=""/>
        <dsp:cNvSpPr/>
      </dsp:nvSpPr>
      <dsp:spPr>
        <a:xfrm>
          <a:off x="6450995" y="2295562"/>
          <a:ext cx="1246898" cy="427298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 val="96000"/>
          </a:schemeClr>
        </a:solidFill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FPU </a:t>
          </a:r>
          <a:r>
            <a:rPr lang="en-US" altLang="zh-CN" sz="1000" b="1" kern="1200" dirty="0">
              <a:latin typeface="Century Gothic" panose="020B0502020202020204" pitchFamily="34" charset="0"/>
            </a:rPr>
            <a:t>coordination office</a:t>
          </a:r>
          <a:endParaRPr lang="en-GB" sz="1000" b="1" kern="1200" dirty="0">
            <a:latin typeface="Century Gothic" panose="020B0502020202020204" pitchFamily="34" charset="0"/>
          </a:endParaRPr>
        </a:p>
      </dsp:txBody>
      <dsp:txXfrm>
        <a:off x="6450995" y="2295562"/>
        <a:ext cx="1246898" cy="427298"/>
      </dsp:txXfrm>
    </dsp:sp>
    <dsp:sp modelId="{25D2A9FD-6DF2-AF48-BF28-220FB33AB2AC}">
      <dsp:nvSpPr>
        <dsp:cNvPr id="0" name=""/>
        <dsp:cNvSpPr/>
      </dsp:nvSpPr>
      <dsp:spPr>
        <a:xfrm>
          <a:off x="6436902" y="2758266"/>
          <a:ext cx="1263176" cy="270311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Investigations</a:t>
          </a:r>
        </a:p>
      </dsp:txBody>
      <dsp:txXfrm>
        <a:off x="6436902" y="2758266"/>
        <a:ext cx="1263176" cy="270311"/>
      </dsp:txXfrm>
    </dsp:sp>
    <dsp:sp modelId="{B71F3B81-D7EE-A945-9838-814CC08F05A9}">
      <dsp:nvSpPr>
        <dsp:cNvPr id="0" name=""/>
        <dsp:cNvSpPr/>
      </dsp:nvSpPr>
      <dsp:spPr>
        <a:xfrm>
          <a:off x="6436902" y="3063177"/>
          <a:ext cx="1263176" cy="270311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Special Operations</a:t>
          </a:r>
        </a:p>
      </dsp:txBody>
      <dsp:txXfrm>
        <a:off x="6436902" y="3063177"/>
        <a:ext cx="1263176" cy="270311"/>
      </dsp:txXfrm>
    </dsp:sp>
    <dsp:sp modelId="{15A6069F-5768-5C4C-B05E-7C489EB81C03}">
      <dsp:nvSpPr>
        <dsp:cNvPr id="0" name=""/>
        <dsp:cNvSpPr/>
      </dsp:nvSpPr>
      <dsp:spPr>
        <a:xfrm>
          <a:off x="6436902" y="3402580"/>
          <a:ext cx="1263176" cy="605923"/>
        </a:xfrm>
        <a:prstGeom prst="rect">
          <a:avLst/>
        </a:prstGeom>
        <a:solidFill>
          <a:schemeClr val="accent1">
            <a:tint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Community-Oriented Policing</a:t>
          </a:r>
        </a:p>
      </dsp:txBody>
      <dsp:txXfrm>
        <a:off x="6436902" y="3402580"/>
        <a:ext cx="1263176" cy="605923"/>
      </dsp:txXfrm>
    </dsp:sp>
    <dsp:sp modelId="{2B948701-4AF1-4C9C-BCB0-32402677E3CF}">
      <dsp:nvSpPr>
        <dsp:cNvPr id="0" name=""/>
        <dsp:cNvSpPr/>
      </dsp:nvSpPr>
      <dsp:spPr>
        <a:xfrm>
          <a:off x="2071208" y="562741"/>
          <a:ext cx="1782415" cy="2996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>
              <a:latin typeface="Century Gothic" panose="020B0502020202020204" pitchFamily="34" charset="0"/>
            </a:rPr>
            <a:t>Public Affairs/Outreach</a:t>
          </a:r>
        </a:p>
      </dsp:txBody>
      <dsp:txXfrm>
        <a:off x="2071208" y="562741"/>
        <a:ext cx="1782415" cy="299659"/>
      </dsp:txXfrm>
    </dsp:sp>
    <dsp:sp modelId="{1B460BD7-BB0A-1A41-B0DF-4C58841B8C7F}">
      <dsp:nvSpPr>
        <dsp:cNvPr id="0" name=""/>
        <dsp:cNvSpPr/>
      </dsp:nvSpPr>
      <dsp:spPr>
        <a:xfrm>
          <a:off x="4246057" y="547791"/>
          <a:ext cx="1790827" cy="32955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Strategic Planning</a:t>
          </a:r>
        </a:p>
      </dsp:txBody>
      <dsp:txXfrm>
        <a:off x="4246057" y="547791"/>
        <a:ext cx="1790827" cy="329559"/>
      </dsp:txXfrm>
    </dsp:sp>
    <dsp:sp modelId="{EB67DB3F-EEE9-8B43-8FFE-DD6977FD38D8}">
      <dsp:nvSpPr>
        <dsp:cNvPr id="0" name=""/>
        <dsp:cNvSpPr/>
      </dsp:nvSpPr>
      <dsp:spPr>
        <a:xfrm>
          <a:off x="2071208" y="963931"/>
          <a:ext cx="1782424" cy="21307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Community Engagement</a:t>
          </a:r>
        </a:p>
      </dsp:txBody>
      <dsp:txXfrm>
        <a:off x="2071208" y="963931"/>
        <a:ext cx="1782424" cy="213079"/>
      </dsp:txXfrm>
    </dsp:sp>
    <dsp:sp modelId="{6FF8DEC8-17A3-3840-A146-390F5871F6B8}">
      <dsp:nvSpPr>
        <dsp:cNvPr id="0" name=""/>
        <dsp:cNvSpPr/>
      </dsp:nvSpPr>
      <dsp:spPr>
        <a:xfrm>
          <a:off x="4246057" y="936017"/>
          <a:ext cx="1768953" cy="24099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Monitoring and Evaluation</a:t>
          </a:r>
        </a:p>
      </dsp:txBody>
      <dsp:txXfrm>
        <a:off x="4246057" y="936017"/>
        <a:ext cx="1768953" cy="240995"/>
      </dsp:txXfrm>
    </dsp:sp>
    <dsp:sp modelId="{F7B9202E-F03B-6648-9EF1-BD3870347FF1}">
      <dsp:nvSpPr>
        <dsp:cNvPr id="0" name=""/>
        <dsp:cNvSpPr/>
      </dsp:nvSpPr>
      <dsp:spPr>
        <a:xfrm rot="10800000" flipV="1">
          <a:off x="2071208" y="1226061"/>
          <a:ext cx="1742860" cy="26555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Project Oversight</a:t>
          </a:r>
        </a:p>
      </dsp:txBody>
      <dsp:txXfrm rot="-10800000">
        <a:off x="2071208" y="1226061"/>
        <a:ext cx="1742860" cy="265558"/>
      </dsp:txXfrm>
    </dsp:sp>
    <dsp:sp modelId="{5A79995C-EDFA-874B-938E-A4170B39875B}">
      <dsp:nvSpPr>
        <dsp:cNvPr id="0" name=""/>
        <dsp:cNvSpPr/>
      </dsp:nvSpPr>
      <dsp:spPr>
        <a:xfrm>
          <a:off x="4246057" y="1226068"/>
          <a:ext cx="1718273" cy="26555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1" kern="1200" dirty="0">
              <a:latin typeface="Century Gothic" panose="020B0502020202020204" pitchFamily="34" charset="0"/>
            </a:rPr>
            <a:t>Accountability</a:t>
          </a:r>
        </a:p>
      </dsp:txBody>
      <dsp:txXfrm>
        <a:off x="4246057" y="1226068"/>
        <a:ext cx="1718273" cy="265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26.xml"/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B81C8AF-A351-54C2-D81C-72556C04AB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17500"/>
          <a:stretch/>
        </p:blipFill>
        <p:spPr>
          <a:xfrm>
            <a:off x="6020147" y="144452"/>
            <a:ext cx="802392" cy="690604"/>
          </a:xfrm>
          <a:prstGeom prst="rect">
            <a:avLst/>
          </a:prstGeom>
        </p:spPr>
      </p:pic>
      <p:sp>
        <p:nvSpPr>
          <p:cNvPr id="7" name="Header Placeholder 1">
            <a:extLst>
              <a:ext uri="{FF2B5EF4-FFF2-40B4-BE49-F238E27FC236}">
                <a16:creationId xmlns:a16="http://schemas.microsoft.com/office/drawing/2014/main" id="{070511D2-486A-2E26-25B6-BE09A0051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525091" y="244878"/>
            <a:ext cx="5691549" cy="489755"/>
          </a:xfrm>
          <a:prstGeom prst="rect">
            <a:avLst/>
          </a:prstGeom>
        </p:spPr>
        <p:txBody>
          <a:bodyPr vert="horz" lIns="98491" tIns="49247" rIns="98491" bIns="49247" rtlCol="0"/>
          <a:lstStyle>
            <a:lvl1pPr algn="l">
              <a:defRPr sz="1300"/>
            </a:lvl1pPr>
          </a:lstStyle>
          <a:p>
            <a:pPr defTabSz="931717"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L10: UN Police and FPUs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D6339A7-6F4C-A8DF-4A23-99920EA889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020146" y="8806646"/>
            <a:ext cx="692350" cy="489754"/>
          </a:xfrm>
          <a:prstGeom prst="rect">
            <a:avLst/>
          </a:prstGeom>
          <a:solidFill>
            <a:srgbClr val="002060"/>
          </a:solidFill>
        </p:spPr>
        <p:txBody>
          <a:bodyPr vert="horz" lIns="98491" tIns="49247" rIns="98491" bIns="49247" rtlCol="0" anchor="b"/>
          <a:lstStyle>
            <a:lvl1pPr algn="r">
              <a:defRPr sz="1300"/>
            </a:lvl1pPr>
          </a:lstStyle>
          <a:p>
            <a:pPr defTabSz="409245"/>
            <a:r>
              <a:rPr lang="en-US" dirty="0">
                <a:solidFill>
                  <a:schemeClr val="bg1"/>
                </a:solidFill>
                <a:latin typeface="Century Gothic" panose="020B0502020202020204" pitchFamily="34" charset="0"/>
              </a:rPr>
              <a:t>10.</a:t>
            </a:r>
            <a:fld id="{D963AC0A-1073-4856-B5DC-F1C1A6485387}" type="slidenum">
              <a:rPr lang="en-US">
                <a:solidFill>
                  <a:schemeClr val="bg1"/>
                </a:solidFill>
                <a:latin typeface="Century Gothic" panose="020B0502020202020204" pitchFamily="34" charset="0"/>
              </a:rPr>
              <a:pPr defTabSz="409245"/>
              <a:t>‹#›</a:t>
            </a:fld>
            <a:endParaRPr lang="en-US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C8AE7295-B915-7E15-AF76-413DB56A3819}"/>
              </a:ext>
            </a:extLst>
          </p:cNvPr>
          <p:cNvSpPr txBox="1">
            <a:spLocks/>
          </p:cNvSpPr>
          <p:nvPr/>
        </p:nvSpPr>
        <p:spPr>
          <a:xfrm>
            <a:off x="398288" y="8806646"/>
            <a:ext cx="5547170" cy="489754"/>
          </a:xfrm>
          <a:prstGeom prst="rect">
            <a:avLst/>
          </a:prstGeom>
        </p:spPr>
        <p:txBody>
          <a:bodyPr vert="horz" lIns="98491" tIns="49247" rIns="98491" bIns="49247" rtlCol="0" anchor="b"/>
          <a:lstStyle>
            <a:defPPr>
              <a:defRPr lang="en-US"/>
            </a:defPPr>
            <a:lvl1pPr marL="0" algn="l" defTabSz="457200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31717">
              <a:defRPr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FPU Command and Leadership Course – United Nations Police 2023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latin typeface="Calibri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54506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6D759A99-D197-49D3-882D-CC1C607D7237}" type="datetimeFigureOut">
              <a:rPr lang="en-GB" smtClean="0"/>
              <a:t>13/04/2026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DA8200D9-13E3-4497-8074-783392D7BB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055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0</a:t>
            </a:fld>
            <a:endParaRPr lang="en-GB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0D506DF-5BA8-1F56-E824-6AD5AD32A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20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8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Photo/Albert Gonzalez Farran</a:t>
            </a:r>
            <a:endParaRPr lang="en-US" i="1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5B73ABD-0769-3F39-09C2-EBDB838A8A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5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7" name="Google Shape;597;p2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fld id="{00000000-1234-1234-1234-123412341234}" type="slidenum">
              <a:rPr lang="en-US"/>
              <a:pPr/>
              <a:t>10</a:t>
            </a:fld>
            <a:endParaRPr/>
          </a:p>
        </p:txBody>
      </p:sp>
      <p:sp>
        <p:nvSpPr>
          <p:cNvPr id="598" name="Google Shape;598;p2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078764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682737B8-C262-6B7C-9A24-7B8A43D8D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19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F36272-4590-C482-B3E4-0736F288C3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5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8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prstClr val="black"/>
                </a:solidFill>
              </a:rPr>
              <a:t>Photo: UN Photo/Victoria </a:t>
            </a:r>
            <a:r>
              <a:rPr lang="en-US" i="1" dirty="0" err="1">
                <a:solidFill>
                  <a:prstClr val="black"/>
                </a:solidFill>
              </a:rPr>
              <a:t>Hazou</a:t>
            </a:r>
            <a:endParaRPr lang="en-US" i="1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75B62FC-4EB8-CEDF-27C2-2841721B3D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49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8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Photo/Isaac Billy</a:t>
            </a:r>
            <a:endParaRPr lang="en-US" i="1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0123FE6-9888-3A51-9A22-E2ADB61A56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/>
              <a:t>15</a:t>
            </a:fld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18" name="Google Shape;618;p21:notes"/>
          <p:cNvSpPr txBox="1">
            <a:spLocks noGrp="1"/>
          </p:cNvSpPr>
          <p:nvPr>
            <p:ph type="dt" idx="10"/>
          </p:nvPr>
        </p:nvSpPr>
        <p:spPr>
          <a:xfrm>
            <a:off x="3970938" y="1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22/01/2026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2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8139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4370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4" name="Google Shape;644;p2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/>
              <a:t>17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2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68011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8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Photo/Marco </a:t>
            </a:r>
            <a:r>
              <a:rPr lang="en-US" i="1" dirty="0" err="1">
                <a:solidFill>
                  <a:prstClr val="black"/>
                </a:solidFill>
              </a:rPr>
              <a:t>Dormino</a:t>
            </a:r>
            <a:endParaRPr lang="en-US" i="1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A51DB29-3E63-C429-DB90-FD23A45C5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5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443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6988" y="715963"/>
            <a:ext cx="4883150" cy="3662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3" name="Google Shape;673;p2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41333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6988" y="715963"/>
            <a:ext cx="4883150" cy="3662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4" name="Google Shape;684;p2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17394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6988" y="715963"/>
            <a:ext cx="4883150" cy="3662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6" name="Google Shape;706;p2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84719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96988" y="715963"/>
            <a:ext cx="4883150" cy="3662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5" name="Google Shape;695;p2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56037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0415CC2-296A-7807-E8B0-CB87452CDE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384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3" name="Google Shape;353;p4:notes"/>
          <p:cNvSpPr/>
          <p:nvPr/>
        </p:nvSpPr>
        <p:spPr>
          <a:xfrm>
            <a:off x="379830" y="8809995"/>
            <a:ext cx="1102658" cy="401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spAutoFit/>
          </a:bodyPr>
          <a:lstStyle/>
          <a:p>
            <a:r>
              <a:rPr lang="en-US" sz="10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Photo/Tieles</a:t>
            </a:r>
            <a:endParaRPr sz="10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p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69890D1-B49A-C69E-8718-5CCDEC3A6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4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D466799D-6A97-1B16-20CE-0DBF4711D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612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900241" y="7433339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prstClr val="black"/>
                </a:solidFill>
              </a:rPr>
              <a:t>Photo: UN Photo</a:t>
            </a:r>
            <a:endParaRPr lang="en-US" i="1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372FCCA2-D02C-C016-5315-8809AEC23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024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5053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07819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3647EC0-C277-936F-F249-249F76C314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295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076522D8-AB17-03DB-20D7-34DCF8950B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178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753E34CE-ABA2-C68A-8CCF-907C7A85B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4654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C3DBEF-8FBD-4956-A1D7-C3B86D626B35}"/>
              </a:ext>
            </a:extLst>
          </p:cNvPr>
          <p:cNvSpPr/>
          <p:nvPr/>
        </p:nvSpPr>
        <p:spPr>
          <a:xfrm>
            <a:off x="379830" y="8809995"/>
            <a:ext cx="1648500" cy="247970"/>
          </a:xfrm>
          <a:prstGeom prst="rect">
            <a:avLst/>
          </a:prstGeom>
        </p:spPr>
        <p:txBody>
          <a:bodyPr wrap="none" lIns="93172" tIns="46586" rIns="93172" bIns="46586">
            <a:spAutoFit/>
          </a:bodyPr>
          <a:lstStyle/>
          <a:p>
            <a:r>
              <a:rPr lang="en-US" sz="1000" i="1" dirty="0">
                <a:latin typeface="Century Gothic" panose="020B0502020202020204" pitchFamily="34" charset="0"/>
              </a:rPr>
              <a:t>UN Photo/Logan </a:t>
            </a:r>
            <a:r>
              <a:rPr lang="en-US" sz="1000" i="1" dirty="0" err="1">
                <a:latin typeface="Century Gothic" panose="020B0502020202020204" pitchFamily="34" charset="0"/>
              </a:rPr>
              <a:t>Abassi</a:t>
            </a:r>
            <a:endParaRPr lang="en-US" sz="1000" i="1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F48B97C-DCA1-7BFF-CE02-617A0B223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4683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17C835-DD71-5208-46E5-F9A93B8C7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920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09663" y="674688"/>
            <a:ext cx="4498975" cy="3375025"/>
          </a:xfrm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29736" indent="-28066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22671" indent="-22453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571739" indent="-22453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20808" indent="-224534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469875" indent="-224534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18944" indent="-224534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368012" indent="-224534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17081" indent="-224534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E338E30-A821-477D-89AF-11469425E7E7}" type="slidenum">
              <a:rPr lang="en-US" smtClean="0">
                <a:solidFill>
                  <a:prstClr val="black"/>
                </a:solidFill>
                <a:cs typeface="Arial" pitchFamily="34" charset="0"/>
              </a:rPr>
              <a:pPr eaLnBrk="1" hangingPunct="1"/>
              <a:t>37</a:t>
            </a:fld>
            <a:endParaRPr lang="en-US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E375019-2689-47BE-B519-D26B1969B50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Lt, Colonel/Mohamed Badr</a:t>
            </a:r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6C6D67FB-9B21-4ADE-BCBF-4955BAF7A3F8}"/>
              </a:ext>
            </a:extLst>
          </p:cNvPr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40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6701174" y="9382009"/>
            <a:ext cx="431415" cy="368418"/>
          </a:xfrm>
        </p:spPr>
        <p:txBody>
          <a:bodyPr/>
          <a:lstStyle/>
          <a:p>
            <a:fld id="{412CAEA7-54F0-4D0A-A1A6-8EC5AFB63A04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09C0B814-9E8D-C000-6CFB-609C14A42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0365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6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6701174" y="9382009"/>
            <a:ext cx="431415" cy="368418"/>
          </a:xfrm>
        </p:spPr>
        <p:txBody>
          <a:bodyPr/>
          <a:lstStyle/>
          <a:p>
            <a:fld id="{412CAEA7-54F0-4D0A-A1A6-8EC5AFB63A04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E35C11B-FDE9-DCD4-3FCC-C6CF8F90E6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8235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6701174" y="9382009"/>
            <a:ext cx="431415" cy="368418"/>
          </a:xfrm>
        </p:spPr>
        <p:txBody>
          <a:bodyPr/>
          <a:lstStyle/>
          <a:p>
            <a:fld id="{412CAEA7-54F0-4D0A-A1A6-8EC5AFB63A04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F1BE06A5-8847-CCC2-3EB9-CE23AFF79B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1005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DC43C8-067B-3160-7846-171FC65703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4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2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40030295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4" name="Notes Placeholder 3">
            <a:extLst>
              <a:ext uri="{FF2B5EF4-FFF2-40B4-BE49-F238E27FC236}">
                <a16:creationId xmlns:a16="http://schemas.microsoft.com/office/drawing/2014/main" id="{C958806E-2FA8-F9BF-0C80-28BF58AED9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973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9841"/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C982FA-C4E5-48AF-933A-87B360BE13CD}" type="slidenum">
              <a:rPr lang="hr-HR" smtClean="0"/>
              <a:t>44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9565899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9FAFF91-695F-24A1-C88D-DE0BAA0FCE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8663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A7E4B8D-6ABD-8BF9-E578-E491B8187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75255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A11E0AE4-3674-5DB9-24C9-FA22F144D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161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Notes Placeholder 2"/>
          <p:cNvSpPr txBox="1">
            <a:spLocks/>
          </p:cNvSpPr>
          <p:nvPr/>
        </p:nvSpPr>
        <p:spPr>
          <a:xfrm>
            <a:off x="302733" y="9018046"/>
            <a:ext cx="3286506" cy="301244"/>
          </a:xfrm>
          <a:prstGeom prst="rect">
            <a:avLst/>
          </a:prstGeom>
          <a:solidFill>
            <a:schemeClr val="bg1"/>
          </a:solidFill>
        </p:spPr>
        <p:txBody>
          <a:bodyPr vert="horz" lIns="98484" tIns="49242" rIns="98484" bIns="49242" rtlCol="0"/>
          <a:lstStyle>
            <a:lvl1pPr marL="1588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en-US" sz="900" b="0" i="0" kern="1200" spc="0" baseline="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288925" indent="-171450" algn="l" defTabSz="457200" rtl="0" eaLnBrk="1" latinLnBrk="0" hangingPunct="1">
              <a:buFont typeface="Arial"/>
              <a:buChar char="•"/>
              <a:defRPr sz="900" kern="120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>
                <a:solidFill>
                  <a:prstClr val="black"/>
                </a:solidFill>
              </a:rPr>
              <a:t>Photo: UN Photo</a:t>
            </a:r>
            <a:endParaRPr lang="en-US" i="1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56492497-E407-A601-A659-ED5EB97BA5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42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4D7A4C0-C589-01E2-A066-0369692E0C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5068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715963"/>
            <a:ext cx="4883150" cy="3662362"/>
          </a:xfrm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93168E9-E092-F8B3-CE22-ECAFEF9E5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040" y="4448069"/>
            <a:ext cx="5608320" cy="366045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24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200D9-13E3-4497-8074-783392D7BB8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162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6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fld id="{00000000-1234-1234-1234-123412341234}" type="slidenum">
              <a:rPr lang="en-US"/>
              <a:pPr/>
              <a:t>5</a:t>
            </a:fld>
            <a:endParaRPr/>
          </a:p>
        </p:txBody>
      </p:sp>
      <p:sp>
        <p:nvSpPr>
          <p:cNvPr id="532" name="Google Shape;532;p1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9" name="Google Shape;549;p1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r>
              <a:rPr lang="en-US"/>
              <a:t>5-</a:t>
            </a:r>
            <a:fld id="{00000000-1234-1234-1234-123412341234}" type="slidenum">
              <a:rPr lang="en-US"/>
              <a:pPr/>
              <a:t>6</a:t>
            </a:fld>
            <a:endParaRPr/>
          </a:p>
        </p:txBody>
      </p:sp>
      <p:sp>
        <p:nvSpPr>
          <p:cNvPr id="550" name="Google Shape;550;p1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5287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3" name="Google Shape;573;p18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b" anchorCtr="0">
            <a:noAutofit/>
          </a:bodyPr>
          <a:lstStyle/>
          <a:p>
            <a:fld id="{00000000-1234-1234-1234-123412341234}" type="slidenum">
              <a:rPr lang="en-US"/>
              <a:pPr/>
              <a:t>7</a:t>
            </a:fld>
            <a:endParaRPr/>
          </a:p>
        </p:txBody>
      </p:sp>
      <p:sp>
        <p:nvSpPr>
          <p:cNvPr id="574" name="Google Shape;574;p18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1" tIns="46580" rIns="93161" bIns="46580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2808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81260-0F20-44D1-9976-2AB900F96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42A593-4382-9548-BCBC-9AFA9F58022B}" type="slidenum">
              <a:rPr lang="en-US" smtClean="0"/>
              <a:t>8</a:t>
            </a:fld>
            <a:endParaRPr lang="en-US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F04B8DBB-E98C-6422-7FDF-09D9AC9162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21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4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4.sv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4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2B3928DA-1124-47F2-971B-418A7A929D20}"/>
              </a:ext>
            </a:extLst>
          </p:cNvPr>
          <p:cNvSpPr txBox="1"/>
          <p:nvPr userDrawn="1"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/>
              <a:ea typeface="Calibri"/>
              <a:cs typeface="Century Gothic"/>
            </a:endParaRPr>
          </a:p>
        </p:txBody>
      </p:sp>
      <p:sp>
        <p:nvSpPr>
          <p:cNvPr id="17" name="Text Box 8">
            <a:extLst>
              <a:ext uri="{FF2B5EF4-FFF2-40B4-BE49-F238E27FC236}">
                <a16:creationId xmlns:a16="http://schemas.microsoft.com/office/drawing/2014/main" id="{D8982CD4-7987-4ABA-B97E-BD80DBB75A04}"/>
              </a:ext>
            </a:extLst>
          </p:cNvPr>
          <p:cNvSpPr txBox="1"/>
          <p:nvPr userDrawn="1"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1000" normalizeH="0" baseline="0" noProof="0">
                <a:ln>
                  <a:noFill/>
                </a:ln>
                <a:solidFill>
                  <a:srgbClr val="ADC5F1"/>
                </a:solidFill>
                <a:effectLst/>
                <a:uLnTx/>
                <a:uFillTx/>
                <a:latin typeface="Century Gothic"/>
                <a:ea typeface="Calibri"/>
                <a:cs typeface="Century Gothic"/>
              </a:rPr>
              <a:t>Lesson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BC56DB-7BAF-46FC-8548-B40A992CB70E}"/>
              </a:ext>
            </a:extLst>
          </p:cNvPr>
          <p:cNvCxnSpPr/>
          <p:nvPr userDrawn="1"/>
        </p:nvCxnSpPr>
        <p:spPr>
          <a:xfrm>
            <a:off x="1189242" y="4030406"/>
            <a:ext cx="6907321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56000">
                  <a:schemeClr val="accent1">
                    <a:tint val="44500"/>
                    <a:satMod val="160000"/>
                  </a:schemeClr>
                </a:gs>
                <a:gs pos="100000">
                  <a:srgbClr val="ADC5F1"/>
                </a:gs>
              </a:gsLst>
              <a:lin ang="540000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2B6DE58-6BA6-41E2-8BC2-3877DF6E0DF5}"/>
              </a:ext>
            </a:extLst>
          </p:cNvPr>
          <p:cNvPicPr/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86D7E1D-9DA6-9064-E628-F8767C947A7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89242" y="3113614"/>
            <a:ext cx="954087" cy="795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EB1E400-5DF0-2CBE-1CA9-512F9200B7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0" spc="3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Module/Lesson Title 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6408542-EC43-8C60-12AF-DF5362BA227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pc="300">
                <a:solidFill>
                  <a:srgbClr val="8EB4E3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B5E4BE-E250-56AE-6B0C-B4E86923C0C5}"/>
              </a:ext>
            </a:extLst>
          </p:cNvPr>
          <p:cNvSpPr txBox="1"/>
          <p:nvPr userDrawn="1"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8803A0-B756-FE95-5A91-ECF6D6FDF31F}"/>
              </a:ext>
            </a:extLst>
          </p:cNvPr>
          <p:cNvSpPr/>
          <p:nvPr userDrawn="1"/>
        </p:nvSpPr>
        <p:spPr>
          <a:xfrm>
            <a:off x="1504950" y="6400800"/>
            <a:ext cx="5353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FPU Command 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taff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Course – United Nations Police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889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enario/ Question: 1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601236"/>
            <a:ext cx="8037513" cy="3177683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D155F5E-989C-DF1B-0B67-41109732AA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Click to Add Slide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04C650-18CC-9BCB-DB08-3486B957108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5010150"/>
            <a:ext cx="8037513" cy="11906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 lang="en-US" sz="2800" b="1" kern="1200" dirty="0" smtClean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Question #</a:t>
            </a:r>
            <a:br>
              <a:rPr lang="en-US" sz="28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r>
              <a:rPr lang="en-US" dirty="0"/>
              <a:t>Click to edit</a:t>
            </a:r>
            <a:br>
              <a:rPr lang="en-US" sz="28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br>
              <a:rPr lang="en-US" sz="2800" b="1" kern="1200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</a:br>
            <a:endParaRPr lang="en-US" dirty="0"/>
          </a:p>
          <a:p>
            <a:pPr lvl="0"/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466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enter instructions</a:t>
            </a:r>
          </a:p>
          <a:p>
            <a:pPr lvl="0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ECA0E8-92D0-32DD-ECFF-053C08A8549A}"/>
              </a:ext>
            </a:extLst>
          </p:cNvPr>
          <p:cNvSpPr txBox="1"/>
          <p:nvPr userDrawn="1"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E96A-1D2C-E64B-F9C1-F612D2E65F11}"/>
              </a:ext>
            </a:extLst>
          </p:cNvPr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D29499A-AC12-4EC2-CDA5-2088B8C2A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563A5F-49AA-0AAD-625A-5B07B39EC560}"/>
              </a:ext>
            </a:extLst>
          </p:cNvPr>
          <p:cNvCxnSpPr>
            <a:cxnSpLocks/>
          </p:cNvCxnSpPr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>
            <a:extLst>
              <a:ext uri="{FF2B5EF4-FFF2-40B4-BE49-F238E27FC236}">
                <a16:creationId xmlns:a16="http://schemas.microsoft.com/office/drawing/2014/main" id="{2F65982F-B250-DB51-6506-6FC21A364B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10E105-3E67-2DDF-1CB6-F38796F2155B}"/>
              </a:ext>
            </a:extLst>
          </p:cNvPr>
          <p:cNvSpPr txBox="1"/>
          <p:nvPr userDrawn="1"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1AD373F-BA15-51C3-E886-8BAD633762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2922296-C941-A1EF-DF7B-0F06B2A6229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resources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B43326-9932-7BDD-572F-CC56625AD9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9803" y="5381808"/>
            <a:ext cx="5072063" cy="31752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30 Minutes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462763-954F-22B1-27DD-26EE046EC1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8323" y="5722219"/>
            <a:ext cx="5072063" cy="76917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# minutes activity</a:t>
            </a:r>
          </a:p>
          <a:p>
            <a:pPr lvl="0"/>
            <a:r>
              <a:rPr lang="en-US" dirty="0"/>
              <a:t># minutes discussion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12762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8153470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ECA0E8-92D0-32DD-ECFF-053C08A8549A}"/>
              </a:ext>
            </a:extLst>
          </p:cNvPr>
          <p:cNvSpPr txBox="1"/>
          <p:nvPr userDrawn="1"/>
        </p:nvSpPr>
        <p:spPr>
          <a:xfrm>
            <a:off x="457165" y="1359616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E96A-1D2C-E64B-F9C1-F612D2E65F11}"/>
              </a:ext>
            </a:extLst>
          </p:cNvPr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D29499A-AC12-4EC2-CDA5-2088B8C2A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563A5F-49AA-0AAD-625A-5B07B39EC560}"/>
              </a:ext>
            </a:extLst>
          </p:cNvPr>
          <p:cNvCxnSpPr>
            <a:cxnSpLocks/>
          </p:cNvCxnSpPr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02D72990-3631-A9D0-14BD-AC2C2557A4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pic>
        <p:nvPicPr>
          <p:cNvPr id="8" name="Graphic 7" descr="Stopwatch 25% with solid fill">
            <a:extLst>
              <a:ext uri="{FF2B5EF4-FFF2-40B4-BE49-F238E27FC236}">
                <a16:creationId xmlns:a16="http://schemas.microsoft.com/office/drawing/2014/main" id="{87BF7AEE-7233-1C6C-F960-D8F4275D2D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</p:spPr>
      </p:pic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AECF4B09-717D-76E9-9980-9C9464B5FC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9803" y="5394165"/>
            <a:ext cx="5072063" cy="31752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30 Minutes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09BD66C-9DE9-D510-9E57-B8324AFABBC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8323" y="5709862"/>
            <a:ext cx="5072063" cy="76917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# minutes activity</a:t>
            </a:r>
          </a:p>
          <a:p>
            <a:pPr lvl="0"/>
            <a:r>
              <a:rPr lang="en-US" dirty="0"/>
              <a:t># minutes discussion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2193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Activity-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8153470" cy="3455974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E96A-1D2C-E64B-F9C1-F612D2E65F11}"/>
              </a:ext>
            </a:extLst>
          </p:cNvPr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D29499A-AC12-4EC2-CDA5-2088B8C2A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563A5F-49AA-0AAD-625A-5B07B39EC560}"/>
              </a:ext>
            </a:extLst>
          </p:cNvPr>
          <p:cNvCxnSpPr>
            <a:cxnSpLocks/>
          </p:cNvCxnSpPr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90A78CDE-9692-ABE0-8F07-2530849B49B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340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ey Mess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Key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8D9C36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13642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13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350810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82457E7-23AD-48CD-9012-AE01B45AD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fld id="{2C2DD196-5A1B-A742-9FFE-94B5BCA3A65F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05144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3885137" cy="4917297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>
              <a:spcAft>
                <a:spcPts val="0"/>
              </a:spcAft>
              <a:tabLst>
                <a:tab pos="973138" algn="l"/>
              </a:tabLs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99537" y="1164526"/>
            <a:ext cx="4008473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 rtl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 rtl="0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 rtl="0">
              <a:spcAft>
                <a:spcPts val="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 rtl="0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 rtl="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E192B7-0A8C-4B68-A544-C5DCD61A8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fld id="{2C2DD196-5A1B-A742-9FFE-94B5BCA3A65F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488010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06982" y="1164526"/>
            <a:ext cx="4901028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82457E7-23AD-48CD-9012-AE01B45AD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fld id="{2C2DD196-5A1B-A742-9FFE-94B5BCA3A65F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340579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">
  <p:cSld name="1_2 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2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42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4" name="Google Shape;34;p42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5" name="Google Shape;35;p42"/>
          <p:cNvSpPr txBox="1">
            <a:spLocks noGrp="1"/>
          </p:cNvSpPr>
          <p:nvPr>
            <p:ph type="body" idx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42"/>
          <p:cNvSpPr txBox="1">
            <a:spLocks noGrp="1"/>
          </p:cNvSpPr>
          <p:nvPr>
            <p:ph type="body" idx="2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0467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68603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: 1 Line Title ">
  <p:cSld name="1_Content Slide: 1 Line Title 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44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42" name="Google Shape;42;p44"/>
          <p:cNvCxnSpPr/>
          <p:nvPr/>
        </p:nvCxnSpPr>
        <p:spPr>
          <a:xfrm>
            <a:off x="495300" y="12192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" name="Google Shape;43;p44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8037513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54746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F1003-8F5F-4D9C-B366-C3A85070D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27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4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  <a:defRPr sz="32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44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92" name="Google Shape;92;p44"/>
          <p:cNvCxnSpPr/>
          <p:nvPr/>
        </p:nvCxnSpPr>
        <p:spPr>
          <a:xfrm>
            <a:off x="495300" y="1524000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3" name="Google Shape;93;p44"/>
          <p:cNvSpPr txBox="1">
            <a:spLocks noGrp="1"/>
          </p:cNvSpPr>
          <p:nvPr>
            <p:ph type="body" idx="1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  <a:defRPr sz="2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4" name="Google Shape;94;p44"/>
          <p:cNvSpPr txBox="1">
            <a:spLocks noGrp="1"/>
          </p:cNvSpPr>
          <p:nvPr>
            <p:ph type="ftr" idx="11"/>
          </p:nvPr>
        </p:nvSpPr>
        <p:spPr>
          <a:xfrm>
            <a:off x="2171700" y="6356350"/>
            <a:ext cx="4800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60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ing Activity ">
  <p:cSld name="2_Learning Activity 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2"/>
          <p:cNvSpPr txBox="1">
            <a:spLocks noGrp="1"/>
          </p:cNvSpPr>
          <p:nvPr>
            <p:ph type="sldNum" idx="12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3" name="Google Shape;73;p42"/>
          <p:cNvCxnSpPr/>
          <p:nvPr/>
        </p:nvCxnSpPr>
        <p:spPr>
          <a:xfrm>
            <a:off x="495300" y="1265246"/>
            <a:ext cx="8153400" cy="0"/>
          </a:xfrm>
          <a:prstGeom prst="straightConnector1">
            <a:avLst/>
          </a:prstGeom>
          <a:noFill/>
          <a:ln w="9525" cap="flat" cmpd="sng">
            <a:solidFill>
              <a:srgbClr val="5B92E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" name="Google Shape;74;p42"/>
          <p:cNvSpPr txBox="1">
            <a:spLocks noGrp="1"/>
          </p:cNvSpPr>
          <p:nvPr>
            <p:ph type="body" idx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5" name="Google Shape;75;p42"/>
          <p:cNvSpPr txBox="1"/>
          <p:nvPr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Instructions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/>
          </a:p>
        </p:txBody>
      </p:sp>
      <p:sp>
        <p:nvSpPr>
          <p:cNvPr id="76" name="Google Shape;76;p42"/>
          <p:cNvSpPr txBox="1"/>
          <p:nvPr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Learning Activity</a:t>
            </a:r>
            <a:endParaRPr/>
          </a:p>
        </p:txBody>
      </p:sp>
      <p:sp>
        <p:nvSpPr>
          <p:cNvPr id="77" name="Google Shape;77;p42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cxnSp>
        <p:nvCxnSpPr>
          <p:cNvPr id="78" name="Google Shape;78;p42"/>
          <p:cNvCxnSpPr/>
          <p:nvPr/>
        </p:nvCxnSpPr>
        <p:spPr>
          <a:xfrm>
            <a:off x="495229" y="1871036"/>
            <a:ext cx="57150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9" name="Google Shape;79;p42" descr="Stopwatch 25% with solid fill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0036" y="5446819"/>
            <a:ext cx="788242" cy="78824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42"/>
          <p:cNvSpPr txBox="1"/>
          <p:nvPr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Resources</a:t>
            </a:r>
            <a:endParaRPr/>
          </a:p>
        </p:txBody>
      </p:sp>
      <p:sp>
        <p:nvSpPr>
          <p:cNvPr id="81" name="Google Shape;81;p42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Google Shape;82;p42"/>
          <p:cNvSpPr txBox="1">
            <a:spLocks noGrp="1"/>
          </p:cNvSpPr>
          <p:nvPr>
            <p:ph type="body" idx="4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17500" algn="l" rtl="0">
              <a:spcBef>
                <a:spcPts val="28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3" name="Google Shape;83;p42"/>
          <p:cNvSpPr txBox="1">
            <a:spLocks noGrp="1"/>
          </p:cNvSpPr>
          <p:nvPr>
            <p:ph type="body" idx="5"/>
          </p:nvPr>
        </p:nvSpPr>
        <p:spPr>
          <a:xfrm>
            <a:off x="1188278" y="5446819"/>
            <a:ext cx="5021191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  <a:defRPr sz="1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4802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enter instructions</a:t>
            </a:r>
          </a:p>
          <a:p>
            <a:pPr lvl="0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ECA0E8-92D0-32DD-ECFF-053C08A8549A}"/>
              </a:ext>
            </a:extLst>
          </p:cNvPr>
          <p:cNvSpPr txBox="1"/>
          <p:nvPr userDrawn="1"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E96A-1D2C-E64B-F9C1-F612D2E65F11}"/>
              </a:ext>
            </a:extLst>
          </p:cNvPr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D29499A-AC12-4EC2-CDA5-2088B8C2A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563A5F-49AA-0AAD-625A-5B07B39EC560}"/>
              </a:ext>
            </a:extLst>
          </p:cNvPr>
          <p:cNvCxnSpPr>
            <a:cxnSpLocks/>
          </p:cNvCxnSpPr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>
            <a:extLst>
              <a:ext uri="{FF2B5EF4-FFF2-40B4-BE49-F238E27FC236}">
                <a16:creationId xmlns:a16="http://schemas.microsoft.com/office/drawing/2014/main" id="{2F65982F-B250-DB51-6506-6FC21A364B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295" y="5413522"/>
            <a:ext cx="769178" cy="7691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10E105-3E67-2DDF-1CB6-F38796F2155B}"/>
              </a:ext>
            </a:extLst>
          </p:cNvPr>
          <p:cNvSpPr txBox="1"/>
          <p:nvPr userDrawn="1"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1AD373F-BA15-51C3-E886-8BAD633762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2922296-C941-A1EF-DF7B-0F06B2A6229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resources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4DF88CAC-3DDC-8F30-5751-4DFA1CFF5ED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8798" y="4004852"/>
            <a:ext cx="5021191" cy="76835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/>
            </a:lvl1pPr>
          </a:lstStyle>
          <a:p>
            <a:pPr lvl="0"/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B43326-9932-7BDD-572F-CC56625AD9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49803" y="5381808"/>
            <a:ext cx="5072063" cy="317525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Time: </a:t>
            </a:r>
            <a:r>
              <a:rPr lang="en-US" sz="1600" dirty="0">
                <a:solidFill>
                  <a:srgbClr val="002060"/>
                </a:solidFill>
                <a:latin typeface="Century Gothic" panose="020B0502020202020204" pitchFamily="34" charset="0"/>
              </a:rPr>
              <a:t>30 Minutes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D462763-954F-22B1-27DD-26EE046EC18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58323" y="5722219"/>
            <a:ext cx="5072063" cy="769178"/>
          </a:xfrm>
          <a:prstGeom prst="rect">
            <a:avLst/>
          </a:prstGeom>
        </p:spPr>
        <p:txBody>
          <a:bodyPr/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+mn-lt"/>
              </a:defRPr>
            </a:lvl1pPr>
          </a:lstStyle>
          <a:p>
            <a:pPr lvl="0"/>
            <a:r>
              <a:rPr lang="en-US" dirty="0"/>
              <a:t># minutes activity</a:t>
            </a:r>
          </a:p>
          <a:p>
            <a:pPr lvl="0"/>
            <a:r>
              <a:rPr lang="en-US" dirty="0"/>
              <a:t># minutes discussion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23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earning Activit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65246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3295" y="2042411"/>
            <a:ext cx="5676934" cy="3295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>
              <a:buFont typeface="Wingdings" pitchFamily="2" charset="2"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enter instructions</a:t>
            </a:r>
          </a:p>
          <a:p>
            <a:pPr lvl="0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ECA0E8-92D0-32DD-ECFF-053C08A8549A}"/>
              </a:ext>
            </a:extLst>
          </p:cNvPr>
          <p:cNvSpPr txBox="1"/>
          <p:nvPr userDrawn="1"/>
        </p:nvSpPr>
        <p:spPr>
          <a:xfrm>
            <a:off x="457165" y="1359616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2060"/>
                </a:solidFill>
              </a:rPr>
              <a:t>Instructions</a:t>
            </a:r>
            <a:r>
              <a:rPr lang="en-US"/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41E96A-1D2C-E64B-F9C1-F612D2E65F11}"/>
              </a:ext>
            </a:extLst>
          </p:cNvPr>
          <p:cNvSpPr txBox="1"/>
          <p:nvPr userDrawn="1"/>
        </p:nvSpPr>
        <p:spPr>
          <a:xfrm>
            <a:off x="419100" y="216981"/>
            <a:ext cx="7999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2060"/>
                </a:solidFill>
              </a:rPr>
              <a:t>Learning Activity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D29499A-AC12-4EC2-CDA5-2088B8C2A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828364" y="216981"/>
            <a:ext cx="828675" cy="600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2060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#:#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B563A5F-49AA-0AAD-625A-5B07B39EC560}"/>
              </a:ext>
            </a:extLst>
          </p:cNvPr>
          <p:cNvCxnSpPr>
            <a:cxnSpLocks/>
          </p:cNvCxnSpPr>
          <p:nvPr userDrawn="1"/>
        </p:nvCxnSpPr>
        <p:spPr>
          <a:xfrm>
            <a:off x="495229" y="1871036"/>
            <a:ext cx="5715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 descr="Stopwatch 25% with solid fill">
            <a:extLst>
              <a:ext uri="{FF2B5EF4-FFF2-40B4-BE49-F238E27FC236}">
                <a16:creationId xmlns:a16="http://schemas.microsoft.com/office/drawing/2014/main" id="{2F65982F-B250-DB51-6506-6FC21A364B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036" y="5446819"/>
            <a:ext cx="788242" cy="7882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10E105-3E67-2DDF-1CB6-F38796F2155B}"/>
              </a:ext>
            </a:extLst>
          </p:cNvPr>
          <p:cNvSpPr txBox="1"/>
          <p:nvPr userDrawn="1"/>
        </p:nvSpPr>
        <p:spPr>
          <a:xfrm>
            <a:off x="6596703" y="2032728"/>
            <a:ext cx="1989138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800" b="1" kern="120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Resources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1AD373F-BA15-51C3-E886-8BAD6337621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100" y="848910"/>
            <a:ext cx="5955386" cy="2317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activity title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2922296-C941-A1EF-DF7B-0F06B2A6229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140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/>
              <a:t>Click here to add resources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8B72CA7-CD54-9DE7-B728-3CF2AA0433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188278" y="5446819"/>
            <a:ext cx="5021191" cy="768350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1600"/>
            </a:lvl1pPr>
          </a:lstStyle>
          <a:p>
            <a:pPr lvl="0"/>
            <a:r>
              <a:rPr lang="en-US"/>
              <a:t>Time: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/>
              <a:t>A minutes activity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/>
              <a:t>B minutes discussion  </a:t>
            </a:r>
          </a:p>
          <a:p>
            <a:pPr lvl="0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351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DF9CB33-BC38-F34E-986A-ED85C461E633}"/>
              </a:ext>
            </a:extLst>
          </p:cNvPr>
          <p:cNvSpPr/>
          <p:nvPr userDrawn="1"/>
        </p:nvSpPr>
        <p:spPr>
          <a:xfrm>
            <a:off x="960329" y="2667000"/>
            <a:ext cx="7223342" cy="197739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331874-25C1-B74A-9FDF-1BC539D72E9E}"/>
              </a:ext>
            </a:extLst>
          </p:cNvPr>
          <p:cNvSpPr/>
          <p:nvPr userDrawn="1"/>
        </p:nvSpPr>
        <p:spPr>
          <a:xfrm>
            <a:off x="-10886" y="-14261"/>
            <a:ext cx="9154886" cy="152400"/>
          </a:xfrm>
          <a:prstGeom prst="rect">
            <a:avLst/>
          </a:prstGeom>
          <a:solidFill>
            <a:srgbClr val="5B9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2B3928DA-1124-47F2-971B-418A7A929D20}"/>
              </a:ext>
            </a:extLst>
          </p:cNvPr>
          <p:cNvSpPr txBox="1"/>
          <p:nvPr userDrawn="1"/>
        </p:nvSpPr>
        <p:spPr>
          <a:xfrm>
            <a:off x="2661713" y="2096777"/>
            <a:ext cx="5775542" cy="60495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entury Gothic"/>
              <a:ea typeface="Calibri"/>
              <a:cs typeface="Century Gothic"/>
            </a:endParaRPr>
          </a:p>
        </p:txBody>
      </p:sp>
      <p:sp>
        <p:nvSpPr>
          <p:cNvPr id="17" name="Text Box 8">
            <a:extLst>
              <a:ext uri="{FF2B5EF4-FFF2-40B4-BE49-F238E27FC236}">
                <a16:creationId xmlns:a16="http://schemas.microsoft.com/office/drawing/2014/main" id="{D8982CD4-7987-4ABA-B97E-BD80DBB75A04}"/>
              </a:ext>
            </a:extLst>
          </p:cNvPr>
          <p:cNvSpPr txBox="1"/>
          <p:nvPr userDrawn="1"/>
        </p:nvSpPr>
        <p:spPr>
          <a:xfrm>
            <a:off x="1086855" y="2570687"/>
            <a:ext cx="2112948" cy="478546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1000" normalizeH="0" baseline="0" noProof="0">
                <a:ln>
                  <a:noFill/>
                </a:ln>
                <a:solidFill>
                  <a:srgbClr val="ADC5F1"/>
                </a:solidFill>
                <a:effectLst/>
                <a:uLnTx/>
                <a:uFillTx/>
                <a:latin typeface="Century Gothic"/>
                <a:ea typeface="Calibri"/>
                <a:cs typeface="Century Gothic"/>
              </a:rPr>
              <a:t>Lesson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Calibri"/>
              <a:cs typeface="Century Gothic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BC56DB-7BAF-46FC-8548-B40A992CB70E}"/>
              </a:ext>
            </a:extLst>
          </p:cNvPr>
          <p:cNvCxnSpPr/>
          <p:nvPr userDrawn="1"/>
        </p:nvCxnSpPr>
        <p:spPr>
          <a:xfrm>
            <a:off x="1189242" y="4030406"/>
            <a:ext cx="6907321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56000">
                  <a:schemeClr val="accent1">
                    <a:tint val="44500"/>
                    <a:satMod val="160000"/>
                  </a:schemeClr>
                </a:gs>
                <a:gs pos="100000">
                  <a:srgbClr val="ADC5F1"/>
                </a:gs>
              </a:gsLst>
              <a:lin ang="540000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92B6DE58-6BA6-41E2-8BC2-3877DF6E0DF5}"/>
              </a:ext>
            </a:extLst>
          </p:cNvPr>
          <p:cNvPicPr/>
          <p:nvPr userDrawn="1"/>
        </p:nvPicPr>
        <p:blipFill>
          <a:blip r:embed="rId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4893" y="2798045"/>
            <a:ext cx="1138778" cy="96718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86D7E1D-9DA6-9064-E628-F8767C947A7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189242" y="3113614"/>
            <a:ext cx="1472471" cy="795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DEB1E400-5DF0-2CBE-1CA9-512F9200B7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6855" y="4294558"/>
            <a:ext cx="7073899" cy="13382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0" spc="300">
                <a:solidFill>
                  <a:srgbClr val="002060"/>
                </a:solidFill>
                <a:latin typeface="Century Gothic" panose="020B0502020202020204" pitchFamily="34" charset="0"/>
              </a:defRPr>
            </a:lvl1pPr>
          </a:lstStyle>
          <a:p>
            <a:pPr lvl="0"/>
            <a:r>
              <a:rPr lang="en-US"/>
              <a:t>Click to edit Module/Lesson Title 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26408542-EC43-8C60-12AF-DF5362BA227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6855" y="501620"/>
            <a:ext cx="7175973" cy="7493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pc="300">
                <a:solidFill>
                  <a:srgbClr val="8EB4E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Command and Leadership Training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B5E4BE-E250-56AE-6B0C-B4E86923C0C5}"/>
              </a:ext>
            </a:extLst>
          </p:cNvPr>
          <p:cNvSpPr txBox="1"/>
          <p:nvPr userDrawn="1"/>
        </p:nvSpPr>
        <p:spPr>
          <a:xfrm>
            <a:off x="409517" y="6380971"/>
            <a:ext cx="6563484" cy="4100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616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F83C5C-DFAE-5643-8A21-F4E628483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96330"/>
            <a:ext cx="9144000" cy="5535287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6005945"/>
            <a:ext cx="9144000" cy="8520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7192160" y="5049751"/>
            <a:ext cx="1455138" cy="1455137"/>
            <a:chOff x="2267419" y="-76809"/>
            <a:chExt cx="1734153" cy="1734152"/>
          </a:xfrm>
        </p:grpSpPr>
        <p:sp>
          <p:nvSpPr>
            <p:cNvPr id="21" name="Oval 20"/>
            <p:cNvSpPr/>
            <p:nvPr userDrawn="1"/>
          </p:nvSpPr>
          <p:spPr>
            <a:xfrm>
              <a:off x="2267419" y="-76809"/>
              <a:ext cx="1734153" cy="173415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INL.gif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44228" y="11716"/>
              <a:ext cx="1578694" cy="157869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6" name="Title 1"/>
          <p:cNvSpPr txBox="1">
            <a:spLocks/>
          </p:cNvSpPr>
          <p:nvPr userDrawn="1"/>
        </p:nvSpPr>
        <p:spPr>
          <a:xfrm>
            <a:off x="266699" y="6118480"/>
            <a:ext cx="5782827" cy="4215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rPr>
              <a:t>Bureau of International Narcotics and Law Enforcement Affairs (INL)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rPr>
              <a:t>Version 3.01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79646" y="4941042"/>
            <a:ext cx="5218263" cy="611754"/>
          </a:xfrm>
          <a:prstGeom prst="rect">
            <a:avLst/>
          </a:prstGeom>
          <a:noFill/>
          <a:effectLst/>
        </p:spPr>
        <p:txBody>
          <a:bodyPr vert="horz" lIns="182880" tIns="45720" rIns="91440" bIns="45720" rtlCol="0" anchor="b" anchorCtr="0">
            <a:noAutofit/>
          </a:bodyPr>
          <a:lstStyle>
            <a:lvl1pPr marL="0" indent="0">
              <a:buNone/>
              <a:defRPr lang="en-US" sz="3200" b="1" i="1" dirty="0" smtClean="0">
                <a:solidFill>
                  <a:srgbClr val="5D5E5C"/>
                </a:solidFill>
                <a:latin typeface="Century Gothic" panose="020B0502020202020204" pitchFamily="34" charset="0"/>
                <a:cs typeface="Arial"/>
              </a:defRPr>
            </a:lvl1pPr>
            <a:lvl2pPr marL="457200" indent="0">
              <a:buNone/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marL="342900" lvl="0" indent="-342900">
              <a:lnSpc>
                <a:spcPct val="80000"/>
              </a:lnSpc>
              <a:spcBef>
                <a:spcPts val="0"/>
              </a:spcBef>
            </a:pPr>
            <a:r>
              <a:rPr lang="en-US"/>
              <a:t>Edit Master text styles</a:t>
            </a:r>
          </a:p>
        </p:txBody>
      </p:sp>
      <p:pic>
        <p:nvPicPr>
          <p:cNvPr id="18" name="Picture 17" hidden="1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263" y="491319"/>
            <a:ext cx="1476581" cy="6197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88" y="4591739"/>
            <a:ext cx="8356810" cy="3493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46B677-F879-4849-9C3D-FAFD8D7B1C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9226" y="110322"/>
            <a:ext cx="1683774" cy="5207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599D4C4-7264-914D-98BA-A7A9292B378D}"/>
              </a:ext>
            </a:extLst>
          </p:cNvPr>
          <p:cNvCxnSpPr/>
          <p:nvPr userDrawn="1"/>
        </p:nvCxnSpPr>
        <p:spPr>
          <a:xfrm>
            <a:off x="0" y="4138957"/>
            <a:ext cx="9144000" cy="0"/>
          </a:xfrm>
          <a:prstGeom prst="line">
            <a:avLst/>
          </a:prstGeom>
          <a:ln>
            <a:solidFill>
              <a:srgbClr val="F5B82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971266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5520">
          <p15:clr>
            <a:srgbClr val="FBAE40"/>
          </p15:clr>
        </p15:guide>
        <p15:guide id="3" orient="horz" pos="300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/Su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6513443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1800"/>
              </a:spcBef>
              <a:spcAft>
                <a:spcPts val="6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0"/>
              </a:spcAft>
              <a:defRPr lang="en-US" sz="1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573088" indent="0">
              <a:spcAft>
                <a:spcPts val="300"/>
              </a:spcAft>
              <a:buNone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4313" indent="-22542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1513" indent="-225425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marL="457200" lvl="1" indent="-287338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–"/>
            </a:pPr>
            <a:r>
              <a:rPr lang="en-US"/>
              <a:t>Second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8300" y="2044699"/>
            <a:ext cx="2425700" cy="3750629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45954A-1989-43F7-BE2F-D70C4E0D2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9125B2D-B747-4F7E-94D7-A50E4B9BD3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7817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4873336" cy="4917297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>
              <a:spcAft>
                <a:spcPts val="0"/>
              </a:spcAft>
              <a:tabLst>
                <a:tab pos="973138" algn="l"/>
              </a:tabLs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E192B7-0A8C-4B68-A544-C5DCD61A8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E718C39-958E-4085-84AA-FE64F4CDFC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98D998A-F468-4EF9-87D3-D2F919E7218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34025" y="1164526"/>
            <a:ext cx="3273425" cy="4917297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22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elev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Relevance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48628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350810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82457E7-23AD-48CD-9012-AE01B45AD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/>
              <a:t>1.0-</a:t>
            </a:r>
            <a:fld id="{0707C9F3-372D-6844-BB8E-1E17932B237F}" type="slidenum">
              <a:rPr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F423BB5-C202-4C87-AB73-CA737553D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4814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06982" y="1164526"/>
            <a:ext cx="4901028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82457E7-23AD-48CD-9012-AE01B45AD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5F423BB5-C202-4C87-AB73-CA737553D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78251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D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3885137" cy="4917297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>
              <a:spcAft>
                <a:spcPts val="0"/>
              </a:spcAft>
              <a:tabLst>
                <a:tab pos="973138" algn="l"/>
              </a:tabLs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799537" y="1164526"/>
            <a:ext cx="4008473" cy="4955574"/>
          </a:xfrm>
          <a:solidFill>
            <a:schemeClr val="bg1">
              <a:alpha val="90000"/>
            </a:schemeClr>
          </a:solidFill>
        </p:spPr>
        <p:txBody>
          <a:bodyPr lIns="274320" tIns="182880" rIns="365760" bIns="91440">
            <a:noAutofit/>
          </a:bodyPr>
          <a:lstStyle>
            <a:lvl1pPr marL="0" indent="0" rtl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 rtl="0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 rtl="0">
              <a:spcAft>
                <a:spcPts val="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 rtl="0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 rtl="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CE192B7-0A8C-4B68-A544-C5DCD61A8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6E718C39-958E-4085-84AA-FE64F4CDFCE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482993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re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229600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>
            <a:solidFill>
              <a:srgbClr val="003A7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aseline="0">
                <a:solidFill>
                  <a:srgbClr val="003A76"/>
                </a:solidFill>
                <a:latin typeface="Stencil" panose="040409050D0802020404" pitchFamily="82" charset="0"/>
                <a:ea typeface="Impact" charset="0"/>
                <a:cs typeface="Impact" charset="0"/>
              </a:rPr>
              <a:t>REFRESH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49DA599-6D5B-4D90-AC29-BEE96F753D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C408552E-BB3D-4CA4-B011-02E5208B2C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74238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_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229600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391855" y="4469395"/>
            <a:ext cx="1130205" cy="829280"/>
            <a:chOff x="3678654" y="322976"/>
            <a:chExt cx="709730" cy="829280"/>
          </a:xfrm>
          <a:solidFill>
            <a:srgbClr val="F5B827"/>
          </a:solidFill>
          <a:effectLst/>
        </p:grpSpPr>
        <p:sp>
          <p:nvSpPr>
            <p:cNvPr id="17" name="Right Arrow 16"/>
            <p:cNvSpPr/>
            <p:nvPr/>
          </p:nvSpPr>
          <p:spPr>
            <a:xfrm>
              <a:off x="3678654" y="322976"/>
              <a:ext cx="709730" cy="82928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 w="38100" cmpd="sng"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ight Arrow 6"/>
            <p:cNvSpPr/>
            <p:nvPr/>
          </p:nvSpPr>
          <p:spPr>
            <a:xfrm>
              <a:off x="3678654" y="488832"/>
              <a:ext cx="496811" cy="49756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>
                <a:latin typeface="Century Gothic"/>
                <a:cs typeface="Century Gothic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777866" y="4330755"/>
            <a:ext cx="2652953" cy="1152941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38100" cmpd="sng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ounded Rectangle 21"/>
          <p:cNvSpPr/>
          <p:nvPr userDrawn="1"/>
        </p:nvSpPr>
        <p:spPr>
          <a:xfrm>
            <a:off x="609600" y="4330756"/>
            <a:ext cx="3040919" cy="1152941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38100" cmpd="sng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Text Placeholder 6"/>
          <p:cNvSpPr>
            <a:spLocks noGrp="1"/>
          </p:cNvSpPr>
          <p:nvPr userDrawn="1">
            <p:ph type="body" sz="quarter" idx="18"/>
          </p:nvPr>
        </p:nvSpPr>
        <p:spPr>
          <a:xfrm>
            <a:off x="649716" y="4408421"/>
            <a:ext cx="2960687" cy="1001115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lt1"/>
                </a:solidFill>
                <a:latin typeface="Century Gothic"/>
                <a:ea typeface="+mn-ea"/>
                <a:cs typeface="Century Gothic"/>
              </a:defRPr>
            </a:lvl1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809444" y="4398483"/>
            <a:ext cx="2621376" cy="1001115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lt1"/>
                </a:solidFill>
                <a:latin typeface="Century Gothic"/>
                <a:ea typeface="+mn-ea"/>
                <a:cs typeface="Century Gothic"/>
              </a:defRPr>
            </a:lvl1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" name="TextBox 1"/>
          <p:cNvSpPr txBox="1"/>
          <p:nvPr userDrawn="1"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>
            <a:solidFill>
              <a:srgbClr val="003A7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aseline="0">
                <a:solidFill>
                  <a:srgbClr val="003A76"/>
                </a:solidFill>
                <a:latin typeface="Stencil" panose="040409050D0802020404" pitchFamily="82" charset="0"/>
                <a:ea typeface="Impact" charset="0"/>
                <a:cs typeface="Impact" charset="0"/>
              </a:rPr>
              <a:t>Exercise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2FD2544-F994-404B-9382-4B15EB10D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3878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229600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>
            <a:solidFill>
              <a:srgbClr val="003A7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aseline="0">
                <a:solidFill>
                  <a:srgbClr val="003A76"/>
                </a:solidFill>
                <a:latin typeface="Stencil" panose="040409050D0802020404" pitchFamily="82" charset="0"/>
                <a:ea typeface="Impact" charset="0"/>
                <a:cs typeface="Impact" charset="0"/>
              </a:rPr>
              <a:t>REGROUP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754977-F995-4DBD-9C71-5703447D5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A73AED10-F063-4509-A03E-2C754EB06A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871486"/>
            <a:ext cx="3610403" cy="1560927"/>
          </a:xfrm>
          <a:solidFill>
            <a:srgbClr val="E1F7FF">
              <a:alpha val="89804"/>
            </a:srgbClr>
          </a:solidFill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284163" indent="-114300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457200" indent="-117475"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>
              <a:spcBef>
                <a:spcPts val="0"/>
              </a:spcBef>
              <a:spcAft>
                <a:spcPts val="0"/>
              </a:spcAft>
              <a:defRPr sz="800" b="0" i="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6961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82F5D3E-9BB9-4620-881E-85090A1DA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58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in front of a building&#10;&#10;Description generated with very high confidence">
            <a:extLst>
              <a:ext uri="{FF2B5EF4-FFF2-40B4-BE49-F238E27FC236}">
                <a16:creationId xmlns:a16="http://schemas.microsoft.com/office/drawing/2014/main" id="{8EAF166D-7789-49E1-8F70-F1B93D0224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25236"/>
            <a:ext cx="9144000" cy="6096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05DC5E-AC91-4F3E-B514-E9D26FA44730}"/>
              </a:ext>
            </a:extLst>
          </p:cNvPr>
          <p:cNvSpPr/>
          <p:nvPr userDrawn="1"/>
        </p:nvSpPr>
        <p:spPr>
          <a:xfrm>
            <a:off x="0" y="5088312"/>
            <a:ext cx="9144000" cy="13623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B023061-9008-420E-A762-F27E98B07CB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1845" y="5901564"/>
            <a:ext cx="5682779" cy="344487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2000" b="0" i="1" kern="1200" dirty="0" smtClean="0">
                <a:solidFill>
                  <a:srgbClr val="5D5E5C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Divider subhead text can go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DE0C6C-F298-48F3-B889-EF87DC20FBE6}"/>
              </a:ext>
            </a:extLst>
          </p:cNvPr>
          <p:cNvSpPr txBox="1"/>
          <p:nvPr userDrawn="1"/>
        </p:nvSpPr>
        <p:spPr>
          <a:xfrm>
            <a:off x="461845" y="5253215"/>
            <a:ext cx="568742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3A76"/>
                </a:solidFill>
                <a:latin typeface="Century Gothic" panose="020B0502020202020204" pitchFamily="34" charset="0"/>
              </a:rPr>
              <a:t>Break</a:t>
            </a:r>
          </a:p>
        </p:txBody>
      </p:sp>
      <p:pic>
        <p:nvPicPr>
          <p:cNvPr id="611" name="Picture 610">
            <a:extLst>
              <a:ext uri="{FF2B5EF4-FFF2-40B4-BE49-F238E27FC236}">
                <a16:creationId xmlns:a16="http://schemas.microsoft.com/office/drawing/2014/main" id="{AC63FA35-5BAC-4277-A762-7D50966BB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5195" y="4140564"/>
            <a:ext cx="1649768" cy="55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59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23959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664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xercise_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229600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391855" y="4360068"/>
            <a:ext cx="1130205" cy="829280"/>
            <a:chOff x="3678654" y="322976"/>
            <a:chExt cx="709730" cy="829280"/>
          </a:xfrm>
          <a:solidFill>
            <a:srgbClr val="F5B827"/>
          </a:solidFill>
          <a:effectLst/>
        </p:grpSpPr>
        <p:sp>
          <p:nvSpPr>
            <p:cNvPr id="17" name="Right Arrow 16"/>
            <p:cNvSpPr/>
            <p:nvPr/>
          </p:nvSpPr>
          <p:spPr>
            <a:xfrm>
              <a:off x="3678654" y="322976"/>
              <a:ext cx="709730" cy="829280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 w="38100" cmpd="sng">
              <a:noFill/>
            </a:ln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ight Arrow 6"/>
            <p:cNvSpPr/>
            <p:nvPr/>
          </p:nvSpPr>
          <p:spPr>
            <a:xfrm>
              <a:off x="3678654" y="488832"/>
              <a:ext cx="496811" cy="497568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>
                <a:latin typeface="Century Gothic"/>
                <a:cs typeface="Century Gothic"/>
              </a:endParaRPr>
            </a:p>
          </p:txBody>
        </p:sp>
      </p:grpSp>
      <p:sp>
        <p:nvSpPr>
          <p:cNvPr id="20" name="Rounded Rectangle 19"/>
          <p:cNvSpPr/>
          <p:nvPr/>
        </p:nvSpPr>
        <p:spPr>
          <a:xfrm>
            <a:off x="4777866" y="4221428"/>
            <a:ext cx="2652953" cy="1152941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 w="38100" cmpd="sng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Rounded Rectangle 21"/>
          <p:cNvSpPr/>
          <p:nvPr userDrawn="1"/>
        </p:nvSpPr>
        <p:spPr>
          <a:xfrm>
            <a:off x="609600" y="4221429"/>
            <a:ext cx="3040919" cy="1152941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38100" cmpd="sng">
            <a:noFill/>
          </a:ln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Text Placeholder 6"/>
          <p:cNvSpPr>
            <a:spLocks noGrp="1"/>
          </p:cNvSpPr>
          <p:nvPr userDrawn="1">
            <p:ph type="body" sz="quarter" idx="18"/>
          </p:nvPr>
        </p:nvSpPr>
        <p:spPr>
          <a:xfrm>
            <a:off x="649716" y="4289152"/>
            <a:ext cx="2960687" cy="1001115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lt1"/>
                </a:solidFill>
                <a:latin typeface="Century Gothic"/>
                <a:ea typeface="+mn-ea"/>
                <a:cs typeface="Century Gothic"/>
              </a:defRPr>
            </a:lvl1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809444" y="4289152"/>
            <a:ext cx="2621376" cy="1001115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2400" b="0" kern="1200" dirty="0" smtClean="0">
                <a:solidFill>
                  <a:schemeClr val="lt1"/>
                </a:solidFill>
                <a:latin typeface="Century Gothic"/>
                <a:ea typeface="+mn-ea"/>
                <a:cs typeface="Century Gothic"/>
              </a:defRPr>
            </a:lvl1pPr>
          </a:lstStyle>
          <a:p>
            <a:pPr lvl="0"/>
            <a:r>
              <a:rPr lang="en-US"/>
              <a:t>Edit Master text</a:t>
            </a:r>
          </a:p>
        </p:txBody>
      </p:sp>
      <p:sp>
        <p:nvSpPr>
          <p:cNvPr id="2" name="TextBox 1"/>
          <p:cNvSpPr txBox="1"/>
          <p:nvPr userDrawn="1"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>
            <a:solidFill>
              <a:srgbClr val="003A7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aseline="0">
                <a:solidFill>
                  <a:srgbClr val="003A76"/>
                </a:solidFill>
                <a:latin typeface="Stencil" panose="040409050D0802020404" pitchFamily="82" charset="0"/>
                <a:ea typeface="Impact" charset="0"/>
                <a:cs typeface="Impact" charset="0"/>
              </a:rPr>
              <a:t>Exercise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2FD2544-F994-404B-9382-4B15EB10D8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5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earning 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Wingdings" panose="05000000000000000000" pitchFamily="2" charset="2"/>
              <a:buChar char="§"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learning objectives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4632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xercise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164526"/>
            <a:ext cx="8229600" cy="4838700"/>
          </a:xfrm>
          <a:noFill/>
        </p:spPr>
        <p:txBody>
          <a:bodyPr lIns="274320" tIns="182880" rIns="365760" bIns="91440">
            <a:noAutofit/>
          </a:bodyPr>
          <a:lstStyle>
            <a:lvl1pPr marL="0" indent="0">
              <a:spcAft>
                <a:spcPts val="1200"/>
              </a:spcAft>
              <a:buClr>
                <a:srgbClr val="003A76"/>
              </a:buClr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>
              <a:spcAft>
                <a:spcPts val="600"/>
              </a:spcAft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>
              <a:spcAft>
                <a:spcPts val="300"/>
              </a:spcAf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</a:lstStyle>
          <a:p>
            <a:pPr marL="0" lvl="0" indent="0" algn="l" defTabSz="457200" rtl="0" eaLnBrk="1" latinLnBrk="0" hangingPunct="1">
              <a:spcBef>
                <a:spcPts val="1000"/>
              </a:spcBef>
              <a:spcAft>
                <a:spcPts val="800"/>
              </a:spcAft>
              <a:buClr>
                <a:srgbClr val="003A76"/>
              </a:buClr>
              <a:buFont typeface="Arial"/>
              <a:buNone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772400" y="5081454"/>
            <a:ext cx="914400" cy="914400"/>
          </a:xfrm>
        </p:spPr>
        <p:txBody>
          <a:bodyPr>
            <a:no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 rot="398856">
            <a:off x="6853570" y="1211430"/>
            <a:ext cx="1900191" cy="461665"/>
          </a:xfrm>
          <a:prstGeom prst="rect">
            <a:avLst/>
          </a:prstGeom>
          <a:noFill/>
          <a:ln w="28575">
            <a:solidFill>
              <a:srgbClr val="003A76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aseline="0">
                <a:solidFill>
                  <a:srgbClr val="003A76"/>
                </a:solidFill>
                <a:latin typeface="Stencil" panose="040409050D0802020404" pitchFamily="82" charset="0"/>
                <a:ea typeface="Impact" charset="0"/>
                <a:cs typeface="Impact" charset="0"/>
              </a:rPr>
              <a:t>REGROUP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7603435" y="5994823"/>
            <a:ext cx="1272208" cy="400110"/>
          </a:xfrm>
          <a:noFill/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000" b="1" cap="all" baseline="0" dirty="0" smtClean="0">
                <a:solidFill>
                  <a:srgbClr val="C00000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lang="en-US" sz="1800" dirty="0" smtClean="0"/>
            </a:lvl2pPr>
            <a:lvl3pPr>
              <a:defRPr lang="en-US" sz="1800" dirty="0" smtClean="0"/>
            </a:lvl3pPr>
            <a:lvl4pPr>
              <a:defRPr lang="en-US" sz="1800" dirty="0" smtClean="0"/>
            </a:lvl4pPr>
            <a:lvl5pPr>
              <a:defRPr lang="en-US" sz="1800" dirty="0"/>
            </a:lvl5pPr>
          </a:lstStyle>
          <a:p>
            <a:pPr marL="0" lvl="0" algn="ctr"/>
            <a:r>
              <a:rPr lang="en-US"/>
              <a:t>HANDOUT TITLE      (if applicable)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754977-F995-4DBD-9C71-5703447D5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321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6">
          <p15:clr>
            <a:srgbClr val="FBAE40"/>
          </p15:clr>
        </p15:guide>
        <p15:guide id="2" pos="5136">
          <p15:clr>
            <a:srgbClr val="FBAE40"/>
          </p15:clr>
        </p15:guide>
        <p15:guide id="3" orient="horz" pos="360">
          <p15:clr>
            <a:srgbClr val="FBAE40"/>
          </p15:clr>
        </p15:guide>
        <p15:guide id="4" pos="547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Lesson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724729" y="1738830"/>
            <a:ext cx="7694542" cy="4144963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Wingdings" panose="05000000000000000000" pitchFamily="2" charset="2"/>
              <a:buChar char="§"/>
              <a:defRPr sz="2400">
                <a:solidFill>
                  <a:srgbClr val="515B1F"/>
                </a:solidFill>
                <a:latin typeface="Century Gothic" panose="020B0502020202020204" pitchFamily="34" charset="0"/>
              </a:defRPr>
            </a:lvl1pPr>
            <a:lvl2pPr algn="ctr">
              <a:defRPr>
                <a:latin typeface="Century Gothic" panose="020B0502020202020204" pitchFamily="34" charset="0"/>
              </a:defRPr>
            </a:lvl2pPr>
            <a:lvl3pPr algn="ctr">
              <a:defRPr>
                <a:latin typeface="Century Gothic" panose="020B0502020202020204" pitchFamily="34" charset="0"/>
              </a:defRPr>
            </a:lvl3pPr>
            <a:lvl4pPr algn="ctr">
              <a:defRPr>
                <a:latin typeface="Century Gothic" panose="020B0502020202020204" pitchFamily="34" charset="0"/>
              </a:defRPr>
            </a:lvl4pPr>
            <a:lvl5pPr algn="ctr"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Click to add topics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94104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1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Click to Add Slide Title (use initial caps)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501593"/>
            <a:ext cx="8037513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51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: 2 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396542" cy="96043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3440"/>
              </a:lnSpc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Click to Add a Slide Title with Two Lines (use initial caps)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66B35E-4D4B-6E49-A0CE-ACC14BAC9034}"/>
              </a:ext>
            </a:extLst>
          </p:cNvPr>
          <p:cNvCxnSpPr>
            <a:cxnSpLocks/>
          </p:cNvCxnSpPr>
          <p:nvPr userDrawn="1"/>
        </p:nvCxnSpPr>
        <p:spPr>
          <a:xfrm>
            <a:off x="495300" y="15240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8E9B863C-C33C-F94A-B8E9-9DAC0AE85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8037513" cy="3962400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952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 or images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BB1CF64D-44A5-648D-7EA5-8974899832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add text or images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004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</p:spPr>
        <p:txBody>
          <a:bodyPr/>
          <a:lstStyle>
            <a:lvl1pPr algn="l">
              <a:defRPr lang="en-US" sz="3200" b="1" kern="1200" dirty="0">
                <a:solidFill>
                  <a:srgbClr val="002060"/>
                </a:solidFill>
                <a:latin typeface="Century Gothic"/>
                <a:ea typeface="Calibri"/>
                <a:cs typeface="Century Gothic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1A3202A-C734-5445-9298-B11875F8ECDB}"/>
              </a:ext>
            </a:extLst>
          </p:cNvPr>
          <p:cNvCxnSpPr>
            <a:cxnSpLocks/>
          </p:cNvCxnSpPr>
          <p:nvPr userDrawn="1"/>
        </p:nvCxnSpPr>
        <p:spPr>
          <a:xfrm>
            <a:off x="495300" y="1219200"/>
            <a:ext cx="81534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9618F537-CDDB-639B-C149-31FF241803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itchFamily="2" charset="2"/>
              <a:buChar char="§"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BB1CF64D-44A5-648D-7EA5-8974899832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37742" y="1501593"/>
            <a:ext cx="3804024" cy="4142232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  <a:lvl2pPr marL="742950" indent="-285750">
              <a:buFont typeface="Wingdings" pitchFamily="2" charset="2"/>
              <a:buChar char="§"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/>
              <a:t>Click to insert a graphic/photo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75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1504950" y="6400800"/>
            <a:ext cx="5353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FPU Command 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taff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 Course – United Nations Police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B17CA0-51AB-8152-CA23-B3F0CB4F7D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00" r="17500"/>
          <a:stretch/>
        </p:blipFill>
        <p:spPr>
          <a:xfrm>
            <a:off x="8140267" y="89452"/>
            <a:ext cx="784949" cy="679283"/>
          </a:xfrm>
          <a:prstGeom prst="rect">
            <a:avLst/>
          </a:prstGeom>
        </p:spPr>
      </p:pic>
    </p:spTree>
    <p:custDataLst>
      <p:tags r:id="rId27"/>
    </p:custDataLst>
    <p:extLst>
      <p:ext uri="{BB962C8B-B14F-4D97-AF65-F5344CB8AC3E}">
        <p14:creationId xmlns:p14="http://schemas.microsoft.com/office/powerpoint/2010/main" val="107820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674" r:id="rId2"/>
    <p:sldLayoutId id="2147483701" r:id="rId3"/>
    <p:sldLayoutId id="2147483702" r:id="rId4"/>
    <p:sldLayoutId id="2147483703" r:id="rId5"/>
    <p:sldLayoutId id="2147483689" r:id="rId6"/>
    <p:sldLayoutId id="2147483675" r:id="rId7"/>
    <p:sldLayoutId id="2147483698" r:id="rId8"/>
    <p:sldLayoutId id="2147483699" r:id="rId9"/>
    <p:sldLayoutId id="2147483695" r:id="rId10"/>
    <p:sldLayoutId id="2147483697" r:id="rId11"/>
    <p:sldLayoutId id="2147483707" r:id="rId12"/>
    <p:sldLayoutId id="2147483706" r:id="rId13"/>
    <p:sldLayoutId id="2147483708" r:id="rId14"/>
    <p:sldLayoutId id="2147483681" r:id="rId15"/>
    <p:sldLayoutId id="2147483727" r:id="rId16"/>
    <p:sldLayoutId id="2147483730" r:id="rId17"/>
    <p:sldLayoutId id="2147483731" r:id="rId18"/>
    <p:sldLayoutId id="2147483748" r:id="rId19"/>
    <p:sldLayoutId id="2147483750" r:id="rId20"/>
    <p:sldLayoutId id="2147483751" r:id="rId21"/>
    <p:sldLayoutId id="2147483753" r:id="rId22"/>
    <p:sldLayoutId id="2147483754" r:id="rId23"/>
    <p:sldLayoutId id="2147483755" r:id="rId24"/>
    <p:sldLayoutId id="2147483756" r:id="rId2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91399" y="6403423"/>
            <a:ext cx="11413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2DC1BF-CFB3-254E-ADB1-31C0AF184380}"/>
              </a:ext>
            </a:extLst>
          </p:cNvPr>
          <p:cNvCxnSpPr>
            <a:cxnSpLocks/>
          </p:cNvCxnSpPr>
          <p:nvPr userDrawn="1"/>
        </p:nvCxnSpPr>
        <p:spPr>
          <a:xfrm>
            <a:off x="0" y="6291943"/>
            <a:ext cx="9144000" cy="0"/>
          </a:xfrm>
          <a:prstGeom prst="line">
            <a:avLst/>
          </a:prstGeom>
          <a:ln>
            <a:solidFill>
              <a:srgbClr val="5B92E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3655241B-05BC-A148-8909-F68F746C9F05}"/>
              </a:ext>
            </a:extLst>
          </p:cNvPr>
          <p:cNvSpPr/>
          <p:nvPr userDrawn="1"/>
        </p:nvSpPr>
        <p:spPr>
          <a:xfrm>
            <a:off x="1504950" y="6400800"/>
            <a:ext cx="53530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entury Gothic"/>
                <a:ea typeface="+mn-ea"/>
                <a:cs typeface="Century Gothic"/>
              </a:rPr>
              <a:t>FPU Command Staff Course – United Nations Police 2026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149785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612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6451600"/>
            <a:ext cx="9144000" cy="406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 userDrawn="1"/>
        </p:nvSpPr>
        <p:spPr>
          <a:xfrm>
            <a:off x="457200" y="6493934"/>
            <a:ext cx="6083300" cy="318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1100" b="1">
                <a:solidFill>
                  <a:schemeClr val="bg1"/>
                </a:solidFill>
                <a:latin typeface="Georgia"/>
                <a:cs typeface="Georgia"/>
              </a:rPr>
              <a:t>U.S. Department of State    </a:t>
            </a:r>
            <a:r>
              <a:rPr lang="en-US" sz="1000">
                <a:solidFill>
                  <a:schemeClr val="bg1"/>
                </a:solidFill>
                <a:latin typeface="Georgia"/>
                <a:cs typeface="Georgia"/>
              </a:rPr>
              <a:t>Bureau of International Narcotics and Law Enforcement Affairs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857796"/>
            <a:ext cx="9144000" cy="0"/>
          </a:xfrm>
          <a:prstGeom prst="line">
            <a:avLst/>
          </a:prstGeom>
          <a:ln w="28575">
            <a:solidFill>
              <a:srgbClr val="F5B82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39230"/>
            <a:ext cx="2133600" cy="233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lang="en-US" sz="1600" b="0" smtClean="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Century Gothic" panose="020B050202020202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/>
              <a:t>1.0-</a:t>
            </a:r>
            <a:fld id="{0707C9F3-372D-6844-BB8E-1E17932B237F}" type="slidenum">
              <a:rPr smtClean="0"/>
              <a:pPr>
                <a:lnSpc>
                  <a:spcPct val="8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459327" y="196248"/>
            <a:ext cx="67781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kern="1200">
                <a:solidFill>
                  <a:srgbClr val="5D5E5C"/>
                </a:solidFill>
                <a:latin typeface="Century Gothic" charset="0"/>
                <a:ea typeface="+mj-ea"/>
                <a:cs typeface="+mj-cs"/>
              </a:rPr>
              <a:t>Mobile Command Post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2397681" y="6541215"/>
            <a:ext cx="0" cy="227171"/>
          </a:xfrm>
          <a:prstGeom prst="line">
            <a:avLst/>
          </a:prstGeom>
          <a:ln w="3175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507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spcAft>
          <a:spcPts val="1200"/>
        </a:spcAft>
        <a:buFont typeface="Arial"/>
        <a:buNone/>
        <a:defRPr sz="2200" b="1" kern="1200">
          <a:solidFill>
            <a:schemeClr val="tx2"/>
          </a:solidFill>
          <a:latin typeface="Century Gothic" panose="020B0502020202020204" pitchFamily="34" charset="0"/>
          <a:ea typeface="+mn-ea"/>
          <a:cs typeface="+mn-cs"/>
        </a:defRPr>
      </a:lvl1pPr>
      <a:lvl2pPr marL="457200" indent="-287338" algn="l" defTabSz="457200" rtl="0" eaLnBrk="1" latinLnBrk="0" hangingPunct="1">
        <a:spcBef>
          <a:spcPct val="20000"/>
        </a:spcBef>
        <a:spcAft>
          <a:spcPts val="600"/>
        </a:spcAft>
        <a:buFont typeface="Arial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801688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4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5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4.svg"/><Relationship Id="rId12" Type="http://schemas.openxmlformats.org/officeDocument/2006/relationships/image" Target="../media/image29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3.emf"/><Relationship Id="rId1" Type="http://schemas.openxmlformats.org/officeDocument/2006/relationships/tags" Target="../tags/tag39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5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6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0.xml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5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5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7.xml"/><Relationship Id="rId4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58.xml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0.xml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03ECF1-E15D-034C-31CE-C429DD7664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982EA1C-746E-8563-1399-D1C9CB82D7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86855" y="4294558"/>
            <a:ext cx="7663445" cy="1338262"/>
          </a:xfrm>
        </p:spPr>
        <p:txBody>
          <a:bodyPr/>
          <a:lstStyle/>
          <a:p>
            <a:pPr algn="ctr"/>
            <a:r>
              <a:rPr lang="en-US" dirty="0"/>
              <a:t>Overview of </a:t>
            </a:r>
            <a:r>
              <a:rPr lang="en-US"/>
              <a:t>UN Police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2916DDC-BF08-3473-0640-4C215C6B6D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7197" y="438440"/>
            <a:ext cx="7769606" cy="1188636"/>
          </a:xfrm>
        </p:spPr>
        <p:txBody>
          <a:bodyPr/>
          <a:lstStyle/>
          <a:p>
            <a:r>
              <a:rPr lang="en-US" dirty="0"/>
              <a:t>FPU </a:t>
            </a:r>
            <a:r>
              <a:rPr lang="en-US"/>
              <a:t>C</a:t>
            </a:r>
            <a:r>
              <a:rPr lang="en-US" altLang="zh-CN"/>
              <a:t>ommand Staff </a:t>
            </a:r>
            <a:r>
              <a:rPr lang="en-US" altLang="zh-CN" dirty="0"/>
              <a:t>Course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282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9C827-A78B-0331-D957-3A7F6716D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UNPOL Mission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1" y="1501593"/>
            <a:ext cx="3937000" cy="4142232"/>
          </a:xfrm>
        </p:spPr>
        <p:txBody>
          <a:bodyPr/>
          <a:lstStyle/>
          <a:p>
            <a:pPr marL="169862" lvl="1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Enhance international peace and security </a:t>
            </a:r>
            <a:r>
              <a:rPr lang="en-US" sz="2000" dirty="0"/>
              <a:t>by supporting Member States in conflict, post-conflict, and other crisis situations </a:t>
            </a:r>
            <a:r>
              <a:rPr lang="en-US" sz="2000" b="1" dirty="0">
                <a:solidFill>
                  <a:srgbClr val="002060"/>
                </a:solidFill>
              </a:rPr>
              <a:t>to realize effective, efficient, representative, responsive, and accountable police services that serve and protect the population.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668360"/>
            <a:ext cx="4301066" cy="28673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523908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" y="62016"/>
            <a:ext cx="8686800" cy="6795984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p20"/>
          <p:cNvSpPr txBox="1">
            <a:spLocks noGrp="1"/>
          </p:cNvSpPr>
          <p:nvPr>
            <p:ph type="title"/>
          </p:nvPr>
        </p:nvSpPr>
        <p:spPr>
          <a:xfrm>
            <a:off x="311600" y="404954"/>
            <a:ext cx="8229600" cy="6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 dirty="0"/>
              <a:t>UNPOL Statistics</a:t>
            </a:r>
            <a:endParaRPr dirty="0"/>
          </a:p>
        </p:txBody>
      </p:sp>
      <p:sp>
        <p:nvSpPr>
          <p:cNvPr id="602" name="Google Shape;602;p20"/>
          <p:cNvSpPr txBox="1">
            <a:spLocks noGrp="1"/>
          </p:cNvSpPr>
          <p:nvPr>
            <p:ph type="sldNum" idx="12"/>
          </p:nvPr>
        </p:nvSpPr>
        <p:spPr>
          <a:xfrm>
            <a:off x="7861002" y="6332722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sp>
        <p:nvSpPr>
          <p:cNvPr id="604" name="Google Shape;604;p20"/>
          <p:cNvSpPr txBox="1"/>
          <p:nvPr/>
        </p:nvSpPr>
        <p:spPr>
          <a:xfrm>
            <a:off x="6315809" y="2120425"/>
            <a:ext cx="1584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4600+/7740</a:t>
            </a:r>
            <a:endParaRPr dirty="0"/>
          </a:p>
        </p:txBody>
      </p:sp>
      <p:sp>
        <p:nvSpPr>
          <p:cNvPr id="605" name="Google Shape;605;p20"/>
          <p:cNvSpPr txBox="1"/>
          <p:nvPr/>
        </p:nvSpPr>
        <p:spPr>
          <a:xfrm>
            <a:off x="6198162" y="3006827"/>
            <a:ext cx="747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80+</a:t>
            </a:r>
            <a:endParaRPr/>
          </a:p>
        </p:txBody>
      </p:sp>
      <p:sp>
        <p:nvSpPr>
          <p:cNvPr id="606" name="Google Shape;606;p20"/>
          <p:cNvSpPr txBox="1"/>
          <p:nvPr/>
        </p:nvSpPr>
        <p:spPr>
          <a:xfrm>
            <a:off x="5712099" y="3917281"/>
            <a:ext cx="74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14</a:t>
            </a:r>
            <a:endParaRPr/>
          </a:p>
        </p:txBody>
      </p:sp>
      <p:sp>
        <p:nvSpPr>
          <p:cNvPr id="607" name="Google Shape;607;p20"/>
          <p:cNvSpPr txBox="1"/>
          <p:nvPr/>
        </p:nvSpPr>
        <p:spPr>
          <a:xfrm>
            <a:off x="7647499" y="2120425"/>
            <a:ext cx="1197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UNPOL </a:t>
            </a:r>
            <a:b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Officers</a:t>
            </a:r>
            <a:endParaRPr dirty="0"/>
          </a:p>
        </p:txBody>
      </p:sp>
      <p:sp>
        <p:nvSpPr>
          <p:cNvPr id="608" name="Google Shape;608;p20"/>
          <p:cNvSpPr txBox="1"/>
          <p:nvPr/>
        </p:nvSpPr>
        <p:spPr>
          <a:xfrm>
            <a:off x="6828791" y="3036933"/>
            <a:ext cx="163741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Contributing Countries</a:t>
            </a:r>
            <a:endParaRPr/>
          </a:p>
        </p:txBody>
      </p:sp>
      <p:sp>
        <p:nvSpPr>
          <p:cNvPr id="609" name="Google Shape;609;p20"/>
          <p:cNvSpPr txBox="1"/>
          <p:nvPr/>
        </p:nvSpPr>
        <p:spPr>
          <a:xfrm>
            <a:off x="6315809" y="3916175"/>
            <a:ext cx="222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Peace Operations </a:t>
            </a:r>
            <a:endParaRPr/>
          </a:p>
        </p:txBody>
      </p:sp>
      <p:sp>
        <p:nvSpPr>
          <p:cNvPr id="610" name="Google Shape;610;p20"/>
          <p:cNvSpPr txBox="1"/>
          <p:nvPr/>
        </p:nvSpPr>
        <p:spPr>
          <a:xfrm>
            <a:off x="1676401" y="2967796"/>
            <a:ext cx="34670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Police Division</a:t>
            </a:r>
            <a:endParaRPr/>
          </a:p>
        </p:txBody>
      </p:sp>
      <p:sp>
        <p:nvSpPr>
          <p:cNvPr id="611" name="Google Shape;611;p20"/>
          <p:cNvSpPr txBox="1"/>
          <p:nvPr/>
        </p:nvSpPr>
        <p:spPr>
          <a:xfrm>
            <a:off x="4377236" y="5627672"/>
            <a:ext cx="22255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2028 Target:</a:t>
            </a:r>
            <a:b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Female Officers</a:t>
            </a:r>
            <a:endParaRPr/>
          </a:p>
        </p:txBody>
      </p:sp>
      <p:sp>
        <p:nvSpPr>
          <p:cNvPr id="612" name="Google Shape;612;p20"/>
          <p:cNvSpPr txBox="1"/>
          <p:nvPr/>
        </p:nvSpPr>
        <p:spPr>
          <a:xfrm>
            <a:off x="5034601" y="4763185"/>
            <a:ext cx="747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22%</a:t>
            </a:r>
            <a:endParaRPr/>
          </a:p>
        </p:txBody>
      </p:sp>
      <p:sp>
        <p:nvSpPr>
          <p:cNvPr id="613" name="Google Shape;613;p20"/>
          <p:cNvSpPr txBox="1"/>
          <p:nvPr/>
        </p:nvSpPr>
        <p:spPr>
          <a:xfrm>
            <a:off x="5392096" y="4795560"/>
            <a:ext cx="22255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Female </a:t>
            </a:r>
            <a:b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Officers </a:t>
            </a:r>
            <a:endParaRPr dirty="0"/>
          </a:p>
        </p:txBody>
      </p:sp>
      <p:sp>
        <p:nvSpPr>
          <p:cNvPr id="614" name="Google Shape;614;p20"/>
          <p:cNvSpPr txBox="1"/>
          <p:nvPr/>
        </p:nvSpPr>
        <p:spPr>
          <a:xfrm>
            <a:off x="4003727" y="5647432"/>
            <a:ext cx="7470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30%</a:t>
            </a:r>
            <a:endParaRPr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7FCE0C5-1C39-0942-BA68-9E76FD5D607B}"/>
              </a:ext>
            </a:extLst>
          </p:cNvPr>
          <p:cNvSpPr txBox="1"/>
          <p:nvPr/>
        </p:nvSpPr>
        <p:spPr>
          <a:xfrm>
            <a:off x="464749" y="5627672"/>
            <a:ext cx="15552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solidFill>
                  <a:srgbClr val="6689CC"/>
                </a:solidFill>
                <a:latin typeface="Century Gothic" panose="020B0502020202020204" pitchFamily="34" charset="0"/>
              </a:rPr>
              <a:t>* As of Jan 2026</a:t>
            </a:r>
          </a:p>
        </p:txBody>
      </p:sp>
    </p:spTree>
    <p:extLst>
      <p:ext uri="{BB962C8B-B14F-4D97-AF65-F5344CB8AC3E}">
        <p14:creationId xmlns:p14="http://schemas.microsoft.com/office/powerpoint/2010/main" val="392575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F38A42-3C7D-415F-92D7-EBAA7FCA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Categories of UN Police Personnel*</a:t>
            </a:r>
            <a:endParaRPr lang="en-US" dirty="0"/>
          </a:p>
        </p:txBody>
      </p:sp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932361A7-65AC-B64D-A75B-4F130AB9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6907A59-6ED7-4071-B3EC-C2E94596932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90357589"/>
              </p:ext>
            </p:extLst>
          </p:nvPr>
        </p:nvGraphicFramePr>
        <p:xfrm>
          <a:off x="457200" y="1655400"/>
          <a:ext cx="8037513" cy="414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C02B46F-FA79-452C-8A62-D6CF17DB15D2}"/>
              </a:ext>
            </a:extLst>
          </p:cNvPr>
          <p:cNvSpPr txBox="1"/>
          <p:nvPr/>
        </p:nvSpPr>
        <p:spPr>
          <a:xfrm>
            <a:off x="1647964" y="5797188"/>
            <a:ext cx="5848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i="1" dirty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rPr>
              <a:t>* In percent of all deployed UNPOL officers. As of December 2025.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2AE47D-078C-FC4B-AAD7-EF1041C29777}"/>
              </a:ext>
            </a:extLst>
          </p:cNvPr>
          <p:cNvSpPr txBox="1"/>
          <p:nvPr/>
        </p:nvSpPr>
        <p:spPr>
          <a:xfrm>
            <a:off x="5772193" y="2832430"/>
            <a:ext cx="2011680" cy="646331"/>
          </a:xfrm>
          <a:prstGeom prst="rect">
            <a:avLst/>
          </a:prstGeom>
          <a:solidFill>
            <a:srgbClr val="5B92E5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IPOs, including all categories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0F450-384B-A740-876F-7CB75E6D6E69}"/>
              </a:ext>
            </a:extLst>
          </p:cNvPr>
          <p:cNvSpPr txBox="1"/>
          <p:nvPr/>
        </p:nvSpPr>
        <p:spPr>
          <a:xfrm>
            <a:off x="2136234" y="4012238"/>
            <a:ext cx="884750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entury Gothic" panose="020B0502020202020204" pitchFamily="34" charset="0"/>
              </a:rPr>
              <a:t>FPUs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9020E6-D99D-B74B-86D5-1B4B14A15BC6}"/>
              </a:ext>
            </a:extLst>
          </p:cNvPr>
          <p:cNvSpPr txBox="1"/>
          <p:nvPr/>
        </p:nvSpPr>
        <p:spPr>
          <a:xfrm>
            <a:off x="2588147" y="1303885"/>
            <a:ext cx="377561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entury Gothic" panose="020B0502020202020204" pitchFamily="34" charset="0"/>
              </a:rPr>
              <a:t>Specialised Police Teams (SPTs)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627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27BBE-65C8-B9CD-4589-CBA71F773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UNPOL Tasks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2763AC5C-6E80-A920-4649-D6064E26D7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“what” UNPOL are expected to 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38BFCD-C59A-7B59-C9ED-A56B9A0E87D0}"/>
              </a:ext>
            </a:extLst>
          </p:cNvPr>
          <p:cNvSpPr/>
          <p:nvPr/>
        </p:nvSpPr>
        <p:spPr>
          <a:xfrm>
            <a:off x="4214330" y="5320353"/>
            <a:ext cx="47772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altLang="en-US" i="1" dirty="0">
              <a:solidFill>
                <a:srgbClr val="6689CC"/>
              </a:solidFill>
              <a:latin typeface="Century Gothic" panose="020B0502020202020204" pitchFamily="34" charset="0"/>
            </a:endParaRPr>
          </a:p>
          <a:p>
            <a:r>
              <a:rPr lang="en-US" alt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</a:rPr>
              <a:t>~2014 Policy on the United Nations Police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  <a:latin typeface="Century Gothic" panose="020B0502020202020204" pitchFamily="34" charset="0"/>
            </a:endParaRPr>
          </a:p>
          <a:p>
            <a:endParaRPr lang="en-US" i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4BA8BD-12B1-0DCD-6F50-A7059002F127}"/>
              </a:ext>
            </a:extLst>
          </p:cNvPr>
          <p:cNvGrpSpPr/>
          <p:nvPr/>
        </p:nvGrpSpPr>
        <p:grpSpPr>
          <a:xfrm>
            <a:off x="4769415" y="2212263"/>
            <a:ext cx="3141201" cy="3256418"/>
            <a:chOff x="5422242" y="2350606"/>
            <a:chExt cx="3141201" cy="3256418"/>
          </a:xfrm>
        </p:grpSpPr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0BCE8BC1-02A5-CF53-C6DF-0CBFD5F99D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62483" r="29527" b="78887"/>
            <a:stretch/>
          </p:blipFill>
          <p:spPr>
            <a:xfrm>
              <a:off x="5919207" y="2350606"/>
              <a:ext cx="1905730" cy="191207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2422E77-1602-2B20-A772-EF6CF26AD22A}"/>
                </a:ext>
              </a:extLst>
            </p:cNvPr>
            <p:cNvSpPr txBox="1"/>
            <p:nvPr/>
          </p:nvSpPr>
          <p:spPr>
            <a:xfrm>
              <a:off x="5422242" y="3360255"/>
              <a:ext cx="3141201" cy="224676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en-US" sz="2000" b="1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Capacity-Building and Development </a:t>
              </a:r>
            </a:p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Reform, Restructuring and (Re) Building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919810-554D-600B-7090-945219344AB5}"/>
              </a:ext>
            </a:extLst>
          </p:cNvPr>
          <p:cNvGrpSpPr/>
          <p:nvPr/>
        </p:nvGrpSpPr>
        <p:grpSpPr>
          <a:xfrm>
            <a:off x="1332151" y="2132913"/>
            <a:ext cx="3338616" cy="3293437"/>
            <a:chOff x="1332151" y="2132913"/>
            <a:chExt cx="3338616" cy="329343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3731349-2479-EF78-D015-16293E740E4C}"/>
                </a:ext>
              </a:extLst>
            </p:cNvPr>
            <p:cNvGrpSpPr/>
            <p:nvPr/>
          </p:nvGrpSpPr>
          <p:grpSpPr>
            <a:xfrm>
              <a:off x="1332151" y="2132913"/>
              <a:ext cx="3149912" cy="2473256"/>
              <a:chOff x="869422" y="2388615"/>
              <a:chExt cx="3149912" cy="2473256"/>
            </a:xfrm>
          </p:grpSpPr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0037E932-9E72-8406-9138-75AA62EBF12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19436" t="51462" r="72574" b="27425"/>
              <a:stretch/>
            </p:blipFill>
            <p:spPr>
              <a:xfrm>
                <a:off x="1365928" y="2388615"/>
                <a:ext cx="1893729" cy="1900034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40593BC-FCB6-00D0-BA31-ABB9802DBAE8}"/>
                  </a:ext>
                </a:extLst>
              </p:cNvPr>
              <p:cNvSpPr txBox="1"/>
              <p:nvPr/>
            </p:nvSpPr>
            <p:spPr>
              <a:xfrm>
                <a:off x="869422" y="4461761"/>
                <a:ext cx="3149912" cy="4001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50000"/>
                      </a:schemeClr>
                    </a:solidFill>
                    <a:latin typeface="Century Gothic" panose="020B0502020202020204" pitchFamily="34" charset="0"/>
                  </a:rPr>
                  <a:t>Operational Support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588070-4E2A-990A-7FFE-9D2ECA0281E1}"/>
                </a:ext>
              </a:extLst>
            </p:cNvPr>
            <p:cNvSpPr txBox="1"/>
            <p:nvPr/>
          </p:nvSpPr>
          <p:spPr>
            <a:xfrm>
              <a:off x="1332151" y="4718464"/>
              <a:ext cx="3338616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rPr>
                <a:t>Interim Policing &amp; Law Enforcement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15707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AEB79AC-1FD9-9250-5FE1-B5CD19043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457200"/>
            <a:ext cx="7840133" cy="960437"/>
          </a:xfrm>
        </p:spPr>
        <p:txBody>
          <a:bodyPr/>
          <a:lstStyle/>
          <a:p>
            <a:r>
              <a:rPr lang="en-US" dirty="0"/>
              <a:t>Core UNPOL Tasks: </a:t>
            </a:r>
            <a:br>
              <a:rPr lang="en-US" dirty="0"/>
            </a:br>
            <a:r>
              <a:rPr lang="en-US" dirty="0"/>
              <a:t>Operational Support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386550" y="1711452"/>
            <a:ext cx="4618905" cy="3962400"/>
          </a:xfrm>
        </p:spPr>
        <p:txBody>
          <a:bodyPr/>
          <a:lstStyle/>
          <a:p>
            <a:r>
              <a:rPr lang="en-US" altLang="zh-CN" sz="2400" dirty="0"/>
              <a:t>Protection of civilian</a:t>
            </a:r>
          </a:p>
          <a:p>
            <a:r>
              <a:rPr lang="en-US" altLang="zh-CN" sz="2400" dirty="0"/>
              <a:t>Patrolling</a:t>
            </a:r>
            <a:endParaRPr lang="en-US" sz="2400" dirty="0"/>
          </a:p>
          <a:p>
            <a:r>
              <a:rPr lang="en-US" sz="2400" dirty="0"/>
              <a:t>Apprehension and detention</a:t>
            </a:r>
          </a:p>
          <a:p>
            <a:r>
              <a:rPr lang="en-US" sz="2400" dirty="0"/>
              <a:t>Transition and support</a:t>
            </a:r>
          </a:p>
          <a:p>
            <a:r>
              <a:rPr lang="en-US" sz="2400" dirty="0"/>
              <a:t>Public order </a:t>
            </a:r>
            <a:r>
              <a:rPr lang="en-US" altLang="zh-CN" sz="2400" dirty="0"/>
              <a:t>man</a:t>
            </a:r>
            <a:r>
              <a:rPr lang="en-US" sz="2400" dirty="0"/>
              <a:t>agement</a:t>
            </a:r>
          </a:p>
          <a:p>
            <a:r>
              <a:rPr lang="en-US" sz="2400" dirty="0"/>
              <a:t>Capacity-building, mentoring, and training</a:t>
            </a:r>
          </a:p>
          <a:p>
            <a:endParaRPr lang="en-US" sz="2400" dirty="0"/>
          </a:p>
          <a:p>
            <a:endParaRPr lang="en-US" dirty="0"/>
          </a:p>
        </p:txBody>
      </p:sp>
      <p:pic>
        <p:nvPicPr>
          <p:cNvPr id="2050" name="Picture 2" descr="C:\Users\amead\Documents\Commanders Course\New Course\Graphics\47275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6784" y="1951829"/>
            <a:ext cx="3990363" cy="266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728075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E8485-6296-1448-3B6E-F0B6985B7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UNPOL Tasks: </a:t>
            </a:r>
            <a:br>
              <a:rPr lang="en-US" dirty="0"/>
            </a:br>
            <a:r>
              <a:rPr lang="en-US" dirty="0"/>
              <a:t>Capacity-Building &amp;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553245" y="1981200"/>
            <a:ext cx="4018756" cy="3962400"/>
          </a:xfrm>
        </p:spPr>
        <p:txBody>
          <a:bodyPr/>
          <a:lstStyle/>
          <a:p>
            <a:r>
              <a:rPr lang="en-US" sz="2400" dirty="0"/>
              <a:t>Legislation, systems, procedures, codes, and values</a:t>
            </a:r>
          </a:p>
          <a:p>
            <a:r>
              <a:rPr lang="en-US" sz="2400" dirty="0"/>
              <a:t>Organization, management, vetting, and training</a:t>
            </a:r>
          </a:p>
          <a:p>
            <a:r>
              <a:rPr lang="en-US" sz="2400" dirty="0"/>
              <a:t>Basic material, logistics, and communications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20EAF-DD33-014F-451C-1ABC933B4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023" y="1981201"/>
            <a:ext cx="3642154" cy="2755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883834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1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Century Gothic"/>
              <a:buNone/>
            </a:pPr>
            <a:r>
              <a:rPr lang="en-US" sz="2800" dirty="0"/>
              <a:t>SPDS: Mission and Police Support Concepts</a:t>
            </a:r>
            <a:endParaRPr dirty="0"/>
          </a:p>
        </p:txBody>
      </p:sp>
      <p:sp>
        <p:nvSpPr>
          <p:cNvPr id="622" name="Google Shape;622;p21"/>
          <p:cNvSpPr txBox="1">
            <a:spLocks noGrp="1"/>
          </p:cNvSpPr>
          <p:nvPr>
            <p:ph type="body" idx="1"/>
          </p:nvPr>
        </p:nvSpPr>
        <p:spPr>
          <a:xfrm>
            <a:off x="381605" y="2003181"/>
            <a:ext cx="3663300" cy="194160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r>
              <a:rPr lang="en-US" sz="2400" b="1"/>
              <a:t>DPO/mission level:</a:t>
            </a:r>
            <a:endParaRPr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Char char="▪"/>
            </a:pPr>
            <a:r>
              <a:rPr lang="en-US" sz="2000"/>
              <a:t>Mission concept</a:t>
            </a:r>
            <a:endParaRPr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sz="200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sz="200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</a:pPr>
            <a:endParaRPr sz="2000"/>
          </a:p>
        </p:txBody>
      </p:sp>
      <p:sp>
        <p:nvSpPr>
          <p:cNvPr id="623" name="Google Shape;623;p21"/>
          <p:cNvSpPr txBox="1">
            <a:spLocks noGrp="1"/>
          </p:cNvSpPr>
          <p:nvPr>
            <p:ph type="sldNum" idx="12"/>
          </p:nvPr>
        </p:nvSpPr>
        <p:spPr>
          <a:xfrm>
            <a:off x="7856620" y="637344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sp>
        <p:nvSpPr>
          <p:cNvPr id="624" name="Google Shape;624;p21"/>
          <p:cNvSpPr txBox="1"/>
          <p:nvPr/>
        </p:nvSpPr>
        <p:spPr>
          <a:xfrm>
            <a:off x="4159060" y="2018170"/>
            <a:ext cx="4446000" cy="1938600"/>
          </a:xfrm>
          <a:prstGeom prst="rect">
            <a:avLst/>
          </a:prstGeom>
          <a:solidFill>
            <a:srgbClr val="8DA9DB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None/>
            </a:pPr>
            <a:r>
              <a:rPr lang="en-US" sz="2400" b="1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Police Division/mission level: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Police CONOPS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Directive of Use of Force</a:t>
            </a:r>
            <a:endParaRPr/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Operational Plan</a:t>
            </a:r>
            <a:endParaRPr/>
          </a:p>
        </p:txBody>
      </p:sp>
      <p:sp>
        <p:nvSpPr>
          <p:cNvPr id="625" name="Google Shape;625;p21"/>
          <p:cNvSpPr txBox="1"/>
          <p:nvPr/>
        </p:nvSpPr>
        <p:spPr>
          <a:xfrm>
            <a:off x="381611" y="4016870"/>
            <a:ext cx="8223600" cy="115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32500" lnSpcReduction="20000"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None/>
            </a:pPr>
            <a:endParaRPr sz="2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600"/>
              <a:buFont typeface="Noto Sans Symbols"/>
              <a:buNone/>
            </a:pPr>
            <a:r>
              <a:rPr lang="en-US" sz="10942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Everything must be in compliance with SGF</a:t>
            </a:r>
            <a:endParaRPr sz="9942"/>
          </a:p>
          <a:p>
            <a:pPr marL="0" marR="0" lvl="0" indent="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None/>
            </a:pPr>
            <a:endParaRPr sz="2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None/>
            </a:pPr>
            <a:endParaRPr sz="2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ct val="100000"/>
              <a:buFont typeface="Noto Sans Symbols"/>
              <a:buNone/>
            </a:pPr>
            <a:endParaRPr sz="2400" b="1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0378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CF2F82-A0F5-4BFB-6E5C-274585AF5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54367" y="6403423"/>
            <a:ext cx="849999" cy="365125"/>
          </a:xfrm>
        </p:spPr>
        <p:txBody>
          <a:bodyPr/>
          <a:lstStyle/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2F449-EFFD-B880-291F-91C42DDDAF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Work in groups.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Identify the main parts of the UNAC CONOPS.</a:t>
            </a:r>
          </a:p>
          <a:p>
            <a:r>
              <a:rPr lang="en-US" sz="2400" dirty="0"/>
              <a:t>Identify the main goal of the UN Police in Carana.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6E437-8CF2-0E9D-DC43-205870EA2E2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3.2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176A7-EB74-B20C-C2C6-718142963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CONOPS</a:t>
            </a:r>
          </a:p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8CB06E-708E-C1B5-762B-D5CDE561441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Workbook 3.2: UNAC CONOPS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45E1C5-F9F3-2DC5-7119-8B05BBC80C4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Time: 30 minutes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15 minutes brainstorming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15 minutes plenary </a:t>
            </a:r>
          </a:p>
          <a:p>
            <a:endParaRPr lang="en-US" b="1" dirty="0">
              <a:solidFill>
                <a:srgbClr val="0070C0"/>
              </a:solidFill>
            </a:endParaRPr>
          </a:p>
        </p:txBody>
      </p:sp>
      <p:grpSp>
        <p:nvGrpSpPr>
          <p:cNvPr id="7" name="Graphic 84">
            <a:extLst>
              <a:ext uri="{FF2B5EF4-FFF2-40B4-BE49-F238E27FC236}">
                <a16:creationId xmlns:a16="http://schemas.microsoft.com/office/drawing/2014/main" id="{B234FCEC-2908-F2BE-5F05-5F0E1A75AB31}"/>
              </a:ext>
            </a:extLst>
          </p:cNvPr>
          <p:cNvGrpSpPr>
            <a:grpSpLocks noChangeAspect="1"/>
          </p:cNvGrpSpPr>
          <p:nvPr/>
        </p:nvGrpSpPr>
        <p:grpSpPr>
          <a:xfrm>
            <a:off x="7264179" y="4126061"/>
            <a:ext cx="1024466" cy="907592"/>
            <a:chOff x="4691062" y="2041207"/>
            <a:chExt cx="473630" cy="4196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C589E78-3780-6EEC-46F9-FDBD08D580E0}"/>
                </a:ext>
              </a:extLst>
            </p:cNvPr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>
                <a:gd name="connsiteX0" fmla="*/ 65723 w 97393"/>
                <a:gd name="connsiteY0" fmla="*/ 96441 h 96440"/>
                <a:gd name="connsiteX1" fmla="*/ 92392 w 97393"/>
                <a:gd name="connsiteY1" fmla="*/ 69771 h 96440"/>
                <a:gd name="connsiteX2" fmla="*/ 92392 w 97393"/>
                <a:gd name="connsiteY2" fmla="*/ 45006 h 96440"/>
                <a:gd name="connsiteX3" fmla="*/ 51435 w 97393"/>
                <a:gd name="connsiteY3" fmla="*/ 5001 h 96440"/>
                <a:gd name="connsiteX4" fmla="*/ 26670 w 97393"/>
                <a:gd name="connsiteY4" fmla="*/ 5001 h 96440"/>
                <a:gd name="connsiteX5" fmla="*/ 0 w 97393"/>
                <a:gd name="connsiteY5" fmla="*/ 32623 h 96440"/>
                <a:gd name="connsiteX6" fmla="*/ 65723 w 97393"/>
                <a:gd name="connsiteY6" fmla="*/ 96441 h 9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93" h="9644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EDC65D-126C-B9A6-7472-3BA702534565}"/>
                </a:ext>
              </a:extLst>
            </p:cNvPr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>
                <a:gd name="connsiteX0" fmla="*/ 0 w 178117"/>
                <a:gd name="connsiteY0" fmla="*/ 113348 h 178117"/>
                <a:gd name="connsiteX1" fmla="*/ 112395 w 178117"/>
                <a:gd name="connsiteY1" fmla="*/ 0 h 178117"/>
                <a:gd name="connsiteX2" fmla="*/ 178117 w 178117"/>
                <a:gd name="connsiteY2" fmla="*/ 63818 h 178117"/>
                <a:gd name="connsiteX3" fmla="*/ 64770 w 178117"/>
                <a:gd name="connsiteY3" fmla="*/ 178117 h 17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117" h="178117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5EB97C0-47D4-ADA4-F4D5-D5287F7F667C}"/>
                </a:ext>
              </a:extLst>
            </p:cNvPr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>
                <a:gd name="connsiteX0" fmla="*/ 22141 w 81196"/>
                <a:gd name="connsiteY0" fmla="*/ 0 h 80510"/>
                <a:gd name="connsiteX1" fmla="*/ 81196 w 81196"/>
                <a:gd name="connsiteY1" fmla="*/ 58102 h 80510"/>
                <a:gd name="connsiteX2" fmla="*/ 6901 w 81196"/>
                <a:gd name="connsiteY2" fmla="*/ 80010 h 80510"/>
                <a:gd name="connsiteX3" fmla="*/ 234 w 81196"/>
                <a:gd name="connsiteY3" fmla="*/ 73342 h 80510"/>
                <a:gd name="connsiteX4" fmla="*/ 22141 w 81196"/>
                <a:gd name="connsiteY4" fmla="*/ 0 h 80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96" h="8051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5887288-8320-7766-E277-5311002793B0}"/>
                </a:ext>
              </a:extLst>
            </p:cNvPr>
            <p:cNvSpPr/>
            <p:nvPr/>
          </p:nvSpPr>
          <p:spPr>
            <a:xfrm>
              <a:off x="4691062" y="2041207"/>
              <a:ext cx="319087" cy="401002"/>
            </a:xfrm>
            <a:custGeom>
              <a:avLst/>
              <a:gdLst>
                <a:gd name="connsiteX0" fmla="*/ 168593 w 319087"/>
                <a:gd name="connsiteY0" fmla="*/ 401003 h 401002"/>
                <a:gd name="connsiteX1" fmla="*/ 40005 w 319087"/>
                <a:gd name="connsiteY1" fmla="*/ 401003 h 401002"/>
                <a:gd name="connsiteX2" fmla="*/ 0 w 319087"/>
                <a:gd name="connsiteY2" fmla="*/ 360997 h 401002"/>
                <a:gd name="connsiteX3" fmla="*/ 0 w 319087"/>
                <a:gd name="connsiteY3" fmla="*/ 40957 h 401002"/>
                <a:gd name="connsiteX4" fmla="*/ 47625 w 319087"/>
                <a:gd name="connsiteY4" fmla="*/ 0 h 401002"/>
                <a:gd name="connsiteX5" fmla="*/ 301942 w 319087"/>
                <a:gd name="connsiteY5" fmla="*/ 0 h 401002"/>
                <a:gd name="connsiteX6" fmla="*/ 313373 w 319087"/>
                <a:gd name="connsiteY6" fmla="*/ 10478 h 401002"/>
                <a:gd name="connsiteX7" fmla="*/ 301942 w 319087"/>
                <a:gd name="connsiteY7" fmla="*/ 20955 h 401002"/>
                <a:gd name="connsiteX8" fmla="*/ 46673 w 319087"/>
                <a:gd name="connsiteY8" fmla="*/ 20955 h 401002"/>
                <a:gd name="connsiteX9" fmla="*/ 22860 w 319087"/>
                <a:gd name="connsiteY9" fmla="*/ 40957 h 401002"/>
                <a:gd name="connsiteX10" fmla="*/ 45720 w 319087"/>
                <a:gd name="connsiteY10" fmla="*/ 61913 h 401002"/>
                <a:gd name="connsiteX11" fmla="*/ 300990 w 319087"/>
                <a:gd name="connsiteY11" fmla="*/ 61913 h 401002"/>
                <a:gd name="connsiteX12" fmla="*/ 319088 w 319087"/>
                <a:gd name="connsiteY12" fmla="*/ 80010 h 401002"/>
                <a:gd name="connsiteX13" fmla="*/ 319088 w 319087"/>
                <a:gd name="connsiteY13" fmla="*/ 192405 h 401002"/>
                <a:gd name="connsiteX14" fmla="*/ 211455 w 319087"/>
                <a:gd name="connsiteY14" fmla="*/ 301943 h 401002"/>
                <a:gd name="connsiteX15" fmla="*/ 192405 w 319087"/>
                <a:gd name="connsiteY15" fmla="*/ 329565 h 401002"/>
                <a:gd name="connsiteX16" fmla="*/ 168593 w 319087"/>
                <a:gd name="connsiteY16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87" h="401002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5699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3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7162800" cy="960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 sz="32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Strategic Guidance Framework </a:t>
            </a:r>
            <a:br>
              <a:rPr lang="en-US" sz="32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3200" b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International Policing</a:t>
            </a:r>
            <a:endParaRPr/>
          </a:p>
        </p:txBody>
      </p:sp>
      <p:sp>
        <p:nvSpPr>
          <p:cNvPr id="648" name="Google Shape;648;p23"/>
          <p:cNvSpPr txBox="1">
            <a:spLocks noGrp="1"/>
          </p:cNvSpPr>
          <p:nvPr>
            <p:ph type="sldNum" idx="12"/>
          </p:nvPr>
        </p:nvSpPr>
        <p:spPr>
          <a:xfrm>
            <a:off x="7728337" y="6426926"/>
            <a:ext cx="1141343" cy="32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  <p:sp>
        <p:nvSpPr>
          <p:cNvPr id="649" name="Google Shape;649;p23"/>
          <p:cNvSpPr txBox="1">
            <a:spLocks noGrp="1"/>
          </p:cNvSpPr>
          <p:nvPr>
            <p:ph type="body" idx="1"/>
          </p:nvPr>
        </p:nvSpPr>
        <p:spPr>
          <a:xfrm>
            <a:off x="553244" y="1670615"/>
            <a:ext cx="8037513" cy="77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</a:pPr>
            <a:r>
              <a:rPr lang="en-US" sz="2000" b="1" i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SGF Purpose: </a:t>
            </a:r>
            <a:r>
              <a:rPr lang="en-US" sz="2000" i="1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enhance the effectiveness of UN policing through more consistent and standardised approaches</a:t>
            </a:r>
            <a:endParaRPr sz="2000"/>
          </a:p>
        </p:txBody>
      </p:sp>
      <p:grpSp>
        <p:nvGrpSpPr>
          <p:cNvPr id="650" name="Google Shape;650;p23"/>
          <p:cNvGrpSpPr/>
          <p:nvPr/>
        </p:nvGrpSpPr>
        <p:grpSpPr>
          <a:xfrm>
            <a:off x="680238" y="5041019"/>
            <a:ext cx="7802575" cy="1049884"/>
            <a:chOff x="680238" y="5041019"/>
            <a:chExt cx="7802575" cy="1049884"/>
          </a:xfrm>
        </p:grpSpPr>
        <p:cxnSp>
          <p:nvCxnSpPr>
            <p:cNvPr id="651" name="Google Shape;651;p23"/>
            <p:cNvCxnSpPr/>
            <p:nvPr/>
          </p:nvCxnSpPr>
          <p:spPr>
            <a:xfrm rot="10800000">
              <a:off x="1610663" y="5041019"/>
              <a:ext cx="0" cy="312522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2" name="Google Shape;652;p23"/>
            <p:cNvCxnSpPr/>
            <p:nvPr/>
          </p:nvCxnSpPr>
          <p:spPr>
            <a:xfrm rot="10800000">
              <a:off x="3565193" y="5041019"/>
              <a:ext cx="0" cy="312522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3" name="Google Shape;653;p23"/>
            <p:cNvCxnSpPr/>
            <p:nvPr/>
          </p:nvCxnSpPr>
          <p:spPr>
            <a:xfrm rot="10800000">
              <a:off x="5554013" y="5041019"/>
              <a:ext cx="0" cy="312522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4" name="Google Shape;654;p23"/>
            <p:cNvCxnSpPr/>
            <p:nvPr/>
          </p:nvCxnSpPr>
          <p:spPr>
            <a:xfrm rot="10800000">
              <a:off x="7542833" y="5041019"/>
              <a:ext cx="0" cy="312522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55" name="Google Shape;655;p23"/>
            <p:cNvCxnSpPr/>
            <p:nvPr/>
          </p:nvCxnSpPr>
          <p:spPr>
            <a:xfrm>
              <a:off x="1610663" y="5041019"/>
              <a:ext cx="5932170" cy="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56" name="Google Shape;656;p23"/>
            <p:cNvSpPr/>
            <p:nvPr/>
          </p:nvSpPr>
          <p:spPr>
            <a:xfrm>
              <a:off x="680238" y="5264090"/>
              <a:ext cx="1860851" cy="826814"/>
            </a:xfrm>
            <a:prstGeom prst="rect">
              <a:avLst/>
            </a:prstGeom>
            <a:solidFill>
              <a:srgbClr val="5B9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Shared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 Understanding</a:t>
              </a:r>
              <a:endParaRPr/>
            </a:p>
          </p:txBody>
        </p:sp>
        <p:sp>
          <p:nvSpPr>
            <p:cNvPr id="657" name="Google Shape;657;p23"/>
            <p:cNvSpPr/>
            <p:nvPr/>
          </p:nvSpPr>
          <p:spPr>
            <a:xfrm>
              <a:off x="2660813" y="5264088"/>
              <a:ext cx="1860851" cy="826814"/>
            </a:xfrm>
            <a:prstGeom prst="rect">
              <a:avLst/>
            </a:prstGeom>
            <a:solidFill>
              <a:srgbClr val="5B9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Detailed Job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Descriptions </a:t>
              </a:r>
              <a:endParaRPr/>
            </a:p>
          </p:txBody>
        </p:sp>
        <p:sp>
          <p:nvSpPr>
            <p:cNvPr id="658" name="Google Shape;658;p23"/>
            <p:cNvSpPr/>
            <p:nvPr/>
          </p:nvSpPr>
          <p:spPr>
            <a:xfrm>
              <a:off x="4641388" y="5264088"/>
              <a:ext cx="1860851" cy="826814"/>
            </a:xfrm>
            <a:prstGeom prst="rect">
              <a:avLst/>
            </a:prstGeom>
            <a:solidFill>
              <a:srgbClr val="5B9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Standardised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Training</a:t>
              </a:r>
              <a:endParaRPr/>
            </a:p>
          </p:txBody>
        </p:sp>
        <p:sp>
          <p:nvSpPr>
            <p:cNvPr id="659" name="Google Shape;659;p23"/>
            <p:cNvSpPr/>
            <p:nvPr/>
          </p:nvSpPr>
          <p:spPr>
            <a:xfrm>
              <a:off x="6621962" y="5264090"/>
              <a:ext cx="1860851" cy="826814"/>
            </a:xfrm>
            <a:prstGeom prst="rect">
              <a:avLst/>
            </a:prstGeom>
            <a:solidFill>
              <a:srgbClr val="5B92E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Monitoring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&amp; Evaluation</a:t>
              </a:r>
              <a:endParaRPr/>
            </a:p>
          </p:txBody>
        </p:sp>
      </p:grpSp>
      <p:grpSp>
        <p:nvGrpSpPr>
          <p:cNvPr id="660" name="Google Shape;660;p23"/>
          <p:cNvGrpSpPr/>
          <p:nvPr/>
        </p:nvGrpSpPr>
        <p:grpSpPr>
          <a:xfrm>
            <a:off x="1628707" y="2391937"/>
            <a:ext cx="5904625" cy="2582823"/>
            <a:chOff x="1628707" y="2391937"/>
            <a:chExt cx="5904625" cy="2582823"/>
          </a:xfrm>
        </p:grpSpPr>
        <p:sp>
          <p:nvSpPr>
            <p:cNvPr id="661" name="Google Shape;661;p23"/>
            <p:cNvSpPr txBox="1"/>
            <p:nvPr/>
          </p:nvSpPr>
          <p:spPr>
            <a:xfrm>
              <a:off x="1959428" y="2391938"/>
              <a:ext cx="2612571" cy="1050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496"/>
                </a:buClr>
                <a:buSzPts val="1400"/>
                <a:buFont typeface="Century Gothic"/>
                <a:buNone/>
              </a:pPr>
              <a:r>
                <a:rPr lang="en-US" sz="1400" b="1">
                  <a:solidFill>
                    <a:srgbClr val="2F549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Guidelines on Police Administration</a:t>
              </a:r>
              <a:endParaRPr/>
            </a:p>
          </p:txBody>
        </p:sp>
        <p:sp>
          <p:nvSpPr>
            <p:cNvPr id="662" name="Google Shape;662;p23"/>
            <p:cNvSpPr txBox="1"/>
            <p:nvPr/>
          </p:nvSpPr>
          <p:spPr>
            <a:xfrm>
              <a:off x="4572000" y="2391937"/>
              <a:ext cx="2612571" cy="1050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496"/>
                </a:buClr>
                <a:buSzPts val="1400"/>
                <a:buFont typeface="Century Gothic"/>
                <a:buNone/>
              </a:pPr>
              <a:r>
                <a:rPr lang="en-US" sz="1400" b="1">
                  <a:solidFill>
                    <a:srgbClr val="2F549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Guidelines on Police Capacity-Building and Development</a:t>
              </a:r>
              <a:endParaRPr/>
            </a:p>
          </p:txBody>
        </p:sp>
        <p:sp>
          <p:nvSpPr>
            <p:cNvPr id="663" name="Google Shape;663;p23"/>
            <p:cNvSpPr txBox="1"/>
            <p:nvPr/>
          </p:nvSpPr>
          <p:spPr>
            <a:xfrm>
              <a:off x="1959429" y="3834837"/>
              <a:ext cx="2612571" cy="1050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496"/>
                </a:buClr>
                <a:buSzPts val="1400"/>
                <a:buFont typeface="Century Gothic"/>
                <a:buNone/>
              </a:pPr>
              <a:r>
                <a:rPr lang="en-US" sz="1400" b="1">
                  <a:solidFill>
                    <a:srgbClr val="2F549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Guidelines on Police Command</a:t>
              </a:r>
              <a:endParaRPr/>
            </a:p>
          </p:txBody>
        </p:sp>
        <p:sp>
          <p:nvSpPr>
            <p:cNvPr id="664" name="Google Shape;664;p23"/>
            <p:cNvSpPr txBox="1"/>
            <p:nvPr/>
          </p:nvSpPr>
          <p:spPr>
            <a:xfrm>
              <a:off x="4572000" y="3834837"/>
              <a:ext cx="2612571" cy="1050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F5496"/>
                </a:buClr>
                <a:buSzPts val="1400"/>
                <a:buFont typeface="Century Gothic"/>
                <a:buNone/>
              </a:pPr>
              <a:r>
                <a:rPr lang="en-US" sz="1400" b="1">
                  <a:solidFill>
                    <a:srgbClr val="2F5496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Guidelines on Police Operations</a:t>
              </a:r>
              <a:endParaRPr/>
            </a:p>
          </p:txBody>
        </p:sp>
        <p:sp>
          <p:nvSpPr>
            <p:cNvPr id="665" name="Google Shape;665;p23"/>
            <p:cNvSpPr txBox="1"/>
            <p:nvPr/>
          </p:nvSpPr>
          <p:spPr>
            <a:xfrm>
              <a:off x="3670858" y="3309602"/>
              <a:ext cx="1838880" cy="631940"/>
            </a:xfrm>
            <a:prstGeom prst="rect">
              <a:avLst/>
            </a:prstGeom>
            <a:solidFill>
              <a:srgbClr val="8EB4E3"/>
            </a:solidFill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Century Gothic"/>
                <a:buNone/>
              </a:pP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SGF</a:t>
              </a:r>
              <a:b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</a:br>
              <a:r>
                <a:rPr lang="en-US" sz="1400" b="1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Policy on United Nations Police</a:t>
              </a:r>
              <a:endParaRPr/>
            </a:p>
          </p:txBody>
        </p:sp>
        <p:cxnSp>
          <p:nvCxnSpPr>
            <p:cNvPr id="666" name="Google Shape;666;p23"/>
            <p:cNvCxnSpPr/>
            <p:nvPr/>
          </p:nvCxnSpPr>
          <p:spPr>
            <a:xfrm>
              <a:off x="3254283" y="3309602"/>
              <a:ext cx="0" cy="631940"/>
            </a:xfrm>
            <a:prstGeom prst="straightConnector1">
              <a:avLst/>
            </a:prstGeom>
            <a:noFill/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7" name="Google Shape;667;p23"/>
            <p:cNvCxnSpPr/>
            <p:nvPr/>
          </p:nvCxnSpPr>
          <p:spPr>
            <a:xfrm>
              <a:off x="5871753" y="3309602"/>
              <a:ext cx="0" cy="631940"/>
            </a:xfrm>
            <a:prstGeom prst="straightConnector1">
              <a:avLst/>
            </a:prstGeom>
            <a:noFill/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8" name="Google Shape;668;p23"/>
            <p:cNvCxnSpPr/>
            <p:nvPr/>
          </p:nvCxnSpPr>
          <p:spPr>
            <a:xfrm rot="10800000">
              <a:off x="5554013" y="3625572"/>
              <a:ext cx="322340" cy="0"/>
            </a:xfrm>
            <a:prstGeom prst="straightConnector1">
              <a:avLst/>
            </a:prstGeom>
            <a:noFill/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69" name="Google Shape;669;p23"/>
            <p:cNvCxnSpPr/>
            <p:nvPr/>
          </p:nvCxnSpPr>
          <p:spPr>
            <a:xfrm rot="10800000">
              <a:off x="3256583" y="3625572"/>
              <a:ext cx="322340" cy="0"/>
            </a:xfrm>
            <a:prstGeom prst="straightConnector1">
              <a:avLst/>
            </a:prstGeom>
            <a:noFill/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0" name="Google Shape;670;p23"/>
            <p:cNvSpPr/>
            <p:nvPr/>
          </p:nvSpPr>
          <p:spPr>
            <a:xfrm rot="5400000">
              <a:off x="3339344" y="780772"/>
              <a:ext cx="2483350" cy="5904625"/>
            </a:xfrm>
            <a:prstGeom prst="homePlate">
              <a:avLst>
                <a:gd name="adj" fmla="val 16426"/>
              </a:avLst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293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6A671-5EF1-CB84-1A7A-76FE68D4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Strategic Guidance Framework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Graphic 8" descr="Badge 1 with solid fill">
            <a:extLst>
              <a:ext uri="{FF2B5EF4-FFF2-40B4-BE49-F238E27FC236}">
                <a16:creationId xmlns:a16="http://schemas.microsoft.com/office/drawing/2014/main" id="{9F49D3BC-1BD2-4AB2-9AB9-8872A50A8E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5505" y="1916509"/>
            <a:ext cx="914400" cy="914400"/>
          </a:xfrm>
          <a:prstGeom prst="rect">
            <a:avLst/>
          </a:prstGeom>
        </p:spPr>
      </p:pic>
      <p:pic>
        <p:nvPicPr>
          <p:cNvPr id="12" name="Graphic 11" descr="Badge with solid fill">
            <a:extLst>
              <a:ext uri="{FF2B5EF4-FFF2-40B4-BE49-F238E27FC236}">
                <a16:creationId xmlns:a16="http://schemas.microsoft.com/office/drawing/2014/main" id="{77429619-6EC6-DAEC-FB42-F31D64E71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5133" y="1896530"/>
            <a:ext cx="914400" cy="914400"/>
          </a:xfrm>
          <a:prstGeom prst="rect">
            <a:avLst/>
          </a:prstGeom>
        </p:spPr>
      </p:pic>
      <p:pic>
        <p:nvPicPr>
          <p:cNvPr id="15" name="Graphic 14" descr="Badge 3 with solid fill">
            <a:extLst>
              <a:ext uri="{FF2B5EF4-FFF2-40B4-BE49-F238E27FC236}">
                <a16:creationId xmlns:a16="http://schemas.microsoft.com/office/drawing/2014/main" id="{6A87E34F-D644-2BC6-ED01-D39FD9C6B8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15505" y="4053152"/>
            <a:ext cx="914400" cy="914400"/>
          </a:xfrm>
          <a:prstGeom prst="rect">
            <a:avLst/>
          </a:prstGeom>
        </p:spPr>
      </p:pic>
      <p:pic>
        <p:nvPicPr>
          <p:cNvPr id="17" name="Graphic 16" descr="Badge 4 with solid fill">
            <a:extLst>
              <a:ext uri="{FF2B5EF4-FFF2-40B4-BE49-F238E27FC236}">
                <a16:creationId xmlns:a16="http://schemas.microsoft.com/office/drawing/2014/main" id="{BE05B42E-A5A0-4A7F-0B58-E447BDCA01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56667" y="4053152"/>
            <a:ext cx="914400" cy="914400"/>
          </a:xfrm>
          <a:prstGeom prst="rect">
            <a:avLst/>
          </a:prstGeom>
        </p:spPr>
      </p:pic>
      <p:grpSp>
        <p:nvGrpSpPr>
          <p:cNvPr id="6" name="Group 22">
            <a:extLst>
              <a:ext uri="{FF2B5EF4-FFF2-40B4-BE49-F238E27FC236}">
                <a16:creationId xmlns:a16="http://schemas.microsoft.com/office/drawing/2014/main" id="{1770CDCA-FEAD-CDE9-8667-13EC0B35F16C}"/>
              </a:ext>
            </a:extLst>
          </p:cNvPr>
          <p:cNvGrpSpPr/>
          <p:nvPr/>
        </p:nvGrpSpPr>
        <p:grpSpPr>
          <a:xfrm>
            <a:off x="487728" y="2333246"/>
            <a:ext cx="8168545" cy="1084324"/>
            <a:chOff x="487728" y="2333246"/>
            <a:chExt cx="8168545" cy="1084324"/>
          </a:xfrm>
        </p:grpSpPr>
        <p:grpSp>
          <p:nvGrpSpPr>
            <p:cNvPr id="8" name="Group 20">
              <a:extLst>
                <a:ext uri="{FF2B5EF4-FFF2-40B4-BE49-F238E27FC236}">
                  <a16:creationId xmlns:a16="http://schemas.microsoft.com/office/drawing/2014/main" id="{C6B33F62-F1DE-7B57-5E8C-421A564D4051}"/>
                </a:ext>
              </a:extLst>
            </p:cNvPr>
            <p:cNvGrpSpPr/>
            <p:nvPr/>
          </p:nvGrpSpPr>
          <p:grpSpPr>
            <a:xfrm>
              <a:off x="1688809" y="2895177"/>
              <a:ext cx="5802054" cy="350943"/>
              <a:chOff x="1688809" y="2895177"/>
              <a:chExt cx="5802054" cy="350943"/>
            </a:xfrm>
          </p:grpSpPr>
          <p:sp>
            <p:nvSpPr>
              <p:cNvPr id="16" name="Triangle 15">
                <a:extLst>
                  <a:ext uri="{FF2B5EF4-FFF2-40B4-BE49-F238E27FC236}">
                    <a16:creationId xmlns:a16="http://schemas.microsoft.com/office/drawing/2014/main" id="{956B9A25-EEB2-10B1-8257-59D3996D849D}"/>
                  </a:ext>
                </a:extLst>
              </p:cNvPr>
              <p:cNvSpPr/>
              <p:nvPr/>
            </p:nvSpPr>
            <p:spPr>
              <a:xfrm rot="10800000">
                <a:off x="168880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Triangle 17">
                <a:extLst>
                  <a:ext uri="{FF2B5EF4-FFF2-40B4-BE49-F238E27FC236}">
                    <a16:creationId xmlns:a16="http://schemas.microsoft.com/office/drawing/2014/main" id="{D3764F32-D5D0-9433-390A-16B95B48D85D}"/>
                  </a:ext>
                </a:extLst>
              </p:cNvPr>
              <p:cNvSpPr/>
              <p:nvPr/>
            </p:nvSpPr>
            <p:spPr>
              <a:xfrm rot="10800000">
                <a:off x="348712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Triangle 18">
                <a:extLst>
                  <a:ext uri="{FF2B5EF4-FFF2-40B4-BE49-F238E27FC236}">
                    <a16:creationId xmlns:a16="http://schemas.microsoft.com/office/drawing/2014/main" id="{645E3AE2-B103-9CF2-2286-05A3401CF178}"/>
                  </a:ext>
                </a:extLst>
              </p:cNvPr>
              <p:cNvSpPr/>
              <p:nvPr/>
            </p:nvSpPr>
            <p:spPr>
              <a:xfrm rot="10800000">
                <a:off x="528544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0" name="Triangle 19">
                <a:extLst>
                  <a:ext uri="{FF2B5EF4-FFF2-40B4-BE49-F238E27FC236}">
                    <a16:creationId xmlns:a16="http://schemas.microsoft.com/office/drawing/2014/main" id="{08A6B638-5C93-AE51-C965-269D9BFEC396}"/>
                  </a:ext>
                </a:extLst>
              </p:cNvPr>
              <p:cNvSpPr/>
              <p:nvPr/>
            </p:nvSpPr>
            <p:spPr>
              <a:xfrm rot="10800000">
                <a:off x="7083769" y="2895177"/>
                <a:ext cx="407094" cy="350943"/>
              </a:xfrm>
              <a:prstGeom prst="triangle">
                <a:avLst/>
              </a:prstGeom>
              <a:solidFill>
                <a:srgbClr val="8EB4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19">
              <a:extLst>
                <a:ext uri="{FF2B5EF4-FFF2-40B4-BE49-F238E27FC236}">
                  <a16:creationId xmlns:a16="http://schemas.microsoft.com/office/drawing/2014/main" id="{26C7B3AA-B71E-A795-4831-730845C01103}"/>
                </a:ext>
              </a:extLst>
            </p:cNvPr>
            <p:cNvGrpSpPr/>
            <p:nvPr/>
          </p:nvGrpSpPr>
          <p:grpSpPr>
            <a:xfrm>
              <a:off x="487728" y="2333246"/>
              <a:ext cx="8168545" cy="1084324"/>
              <a:chOff x="487728" y="2333246"/>
              <a:chExt cx="8168545" cy="1084324"/>
            </a:xfrm>
          </p:grpSpPr>
          <p:cxnSp>
            <p:nvCxnSpPr>
              <p:cNvPr id="11" name="Straight Connector 8">
                <a:extLst>
                  <a:ext uri="{FF2B5EF4-FFF2-40B4-BE49-F238E27FC236}">
                    <a16:creationId xmlns:a16="http://schemas.microsoft.com/office/drawing/2014/main" id="{870622D0-1A1B-67DE-1694-18BC51EB69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728" y="2344676"/>
                <a:ext cx="8168545" cy="0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8">
                <a:extLst>
                  <a:ext uri="{FF2B5EF4-FFF2-40B4-BE49-F238E27FC236}">
                    <a16:creationId xmlns:a16="http://schemas.microsoft.com/office/drawing/2014/main" id="{AF5FCBA4-5ED3-ACC7-1EF6-A6E349A9D36B}"/>
                  </a:ext>
                </a:extLst>
              </p:cNvPr>
              <p:cNvCxnSpPr/>
              <p:nvPr/>
            </p:nvCxnSpPr>
            <p:spPr>
              <a:xfrm>
                <a:off x="491490" y="2333246"/>
                <a:ext cx="0" cy="1084324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21">
                <a:extLst>
                  <a:ext uri="{FF2B5EF4-FFF2-40B4-BE49-F238E27FC236}">
                    <a16:creationId xmlns:a16="http://schemas.microsoft.com/office/drawing/2014/main" id="{9837BCC0-EEF7-28D4-B73C-ED8A6CD90C9B}"/>
                  </a:ext>
                </a:extLst>
              </p:cNvPr>
              <p:cNvCxnSpPr/>
              <p:nvPr/>
            </p:nvCxnSpPr>
            <p:spPr>
              <a:xfrm>
                <a:off x="8641080" y="2333246"/>
                <a:ext cx="0" cy="1084324"/>
              </a:xfrm>
              <a:prstGeom prst="line">
                <a:avLst/>
              </a:prstGeom>
              <a:ln w="57150">
                <a:solidFill>
                  <a:srgbClr val="8EB4E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1" name="Picture 15" descr="A group of people in a tent&#10;&#10;Description automatically generated with low confidence">
            <a:extLst>
              <a:ext uri="{FF2B5EF4-FFF2-40B4-BE49-F238E27FC236}">
                <a16:creationId xmlns:a16="http://schemas.microsoft.com/office/drawing/2014/main" id="{D46FBC58-7D17-DE52-87F1-FECB268E424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15" y="3390106"/>
            <a:ext cx="8069577" cy="2759233"/>
          </a:xfrm>
          <a:prstGeom prst="rect">
            <a:avLst/>
          </a:prstGeom>
          <a:ln w="66675">
            <a:solidFill>
              <a:srgbClr val="8EB4E3"/>
            </a:solidFill>
          </a:ln>
        </p:spPr>
      </p:pic>
      <p:grpSp>
        <p:nvGrpSpPr>
          <p:cNvPr id="22" name="Group 1">
            <a:extLst>
              <a:ext uri="{FF2B5EF4-FFF2-40B4-BE49-F238E27FC236}">
                <a16:creationId xmlns:a16="http://schemas.microsoft.com/office/drawing/2014/main" id="{E98DA125-5C98-3F2E-EF60-D94A6AF5F5B3}"/>
              </a:ext>
            </a:extLst>
          </p:cNvPr>
          <p:cNvGrpSpPr/>
          <p:nvPr/>
        </p:nvGrpSpPr>
        <p:grpSpPr>
          <a:xfrm>
            <a:off x="1289017" y="1618032"/>
            <a:ext cx="6565967" cy="1456638"/>
            <a:chOff x="1407025" y="1697831"/>
            <a:chExt cx="7221490" cy="1712913"/>
          </a:xfrm>
        </p:grpSpPr>
        <p:pic>
          <p:nvPicPr>
            <p:cNvPr id="23" name="Picture 3">
              <a:extLst>
                <a:ext uri="{FF2B5EF4-FFF2-40B4-BE49-F238E27FC236}">
                  <a16:creationId xmlns:a16="http://schemas.microsoft.com/office/drawing/2014/main" id="{951C2C7E-FA2C-B743-5CE6-08E8AC214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7025" y="1697831"/>
              <a:ext cx="1327150" cy="1712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24" name="Picture 4">
              <a:extLst>
                <a:ext uri="{FF2B5EF4-FFF2-40B4-BE49-F238E27FC236}">
                  <a16:creationId xmlns:a16="http://schemas.microsoft.com/office/drawing/2014/main" id="{0FE34FE6-47A9-A856-9707-D788344FB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3421" y="1697831"/>
              <a:ext cx="1325563" cy="17129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25" name="Picture 5">
              <a:extLst>
                <a:ext uri="{FF2B5EF4-FFF2-40B4-BE49-F238E27FC236}">
                  <a16:creationId xmlns:a16="http://schemas.microsoft.com/office/drawing/2014/main" id="{27E9F0C0-BD36-6B9A-1562-7732FA499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38230" y="1697831"/>
              <a:ext cx="1325563" cy="171291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  <p:pic>
          <p:nvPicPr>
            <p:cNvPr id="26" name="Picture 23">
              <a:extLst>
                <a:ext uri="{FF2B5EF4-FFF2-40B4-BE49-F238E27FC236}">
                  <a16:creationId xmlns:a16="http://schemas.microsoft.com/office/drawing/2014/main" id="{59AF99F1-050E-A1A7-8D80-83FF597438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1255" t="-12295" r="-10823" b="-9783"/>
            <a:stretch/>
          </p:blipFill>
          <p:spPr>
            <a:xfrm>
              <a:off x="7303038" y="1697831"/>
              <a:ext cx="1325477" cy="17089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8876187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8F611-07E8-A1B6-FD1B-70EDDCA3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70CC6-F389-114B-BC8D-4F87A1EBF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an overview of the organization and roles of UN Police (UNPOL) – Individual Police Officers (IPOs) and Formed Police Units (FPUs)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7A373-4B0F-C0E2-9D5E-666CE0889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</p:spPr>
        <p:txBody>
          <a:bodyPr/>
          <a:lstStyle/>
          <a:p>
            <a:pPr lvl="0"/>
            <a:fld id="{97261161-F363-4909-B3BA-F2D719A844EB}" type="slidenum">
              <a:rPr lang="en-US" noProof="0" smtClean="0"/>
              <a:pPr lvl="0"/>
              <a:t>1</a:t>
            </a:fld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51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24"/>
          <p:cNvGrpSpPr/>
          <p:nvPr/>
        </p:nvGrpSpPr>
        <p:grpSpPr>
          <a:xfrm>
            <a:off x="5769505" y="1410069"/>
            <a:ext cx="2828978" cy="1697387"/>
            <a:chOff x="0" y="0"/>
            <a:chExt cx="2828978" cy="1697387"/>
          </a:xfrm>
        </p:grpSpPr>
        <p:sp>
          <p:nvSpPr>
            <p:cNvPr id="676" name="Google Shape;676;p24"/>
            <p:cNvSpPr/>
            <p:nvPr/>
          </p:nvSpPr>
          <p:spPr>
            <a:xfrm>
              <a:off x="0" y="0"/>
              <a:ext cx="2828978" cy="1697387"/>
            </a:xfrm>
            <a:prstGeom prst="rect">
              <a:avLst/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4"/>
            <p:cNvSpPr txBox="1"/>
            <p:nvPr/>
          </p:nvSpPr>
          <p:spPr>
            <a:xfrm>
              <a:off x="0" y="0"/>
              <a:ext cx="2828978" cy="16973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0475" tIns="110475" rIns="110475" bIns="1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Century Gothic"/>
                <a:buNone/>
              </a:pPr>
              <a:r>
                <a:rPr lang="en-US" sz="29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Police Administration</a:t>
              </a:r>
              <a:endParaRPr/>
            </a:p>
          </p:txBody>
        </p:sp>
      </p:grpSp>
      <p:sp>
        <p:nvSpPr>
          <p:cNvPr id="678" name="Google Shape;678;p2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Police Administration</a:t>
            </a:r>
            <a:endParaRPr/>
          </a:p>
        </p:txBody>
      </p:sp>
      <p:sp>
        <p:nvSpPr>
          <p:cNvPr id="679" name="Google Shape;679;p24"/>
          <p:cNvSpPr txBox="1">
            <a:spLocks noGrp="1"/>
          </p:cNvSpPr>
          <p:nvPr>
            <p:ph type="sldNum" idx="12"/>
          </p:nvPr>
        </p:nvSpPr>
        <p:spPr>
          <a:xfrm>
            <a:off x="7741161" y="63246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 dirty="0"/>
          </a:p>
        </p:txBody>
      </p:sp>
      <p:sp>
        <p:nvSpPr>
          <p:cNvPr id="680" name="Google Shape;680;p24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8037513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</a:pPr>
            <a:r>
              <a:rPr lang="en-US"/>
              <a:t>Administrative systems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</a:pPr>
            <a:r>
              <a:rPr lang="en-US"/>
              <a:t>Budget management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</a:pPr>
            <a:r>
              <a:rPr lang="en-US"/>
              <a:t>Procurement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</a:pPr>
            <a:r>
              <a:rPr lang="en-US"/>
              <a:t>Record keeping</a:t>
            </a:r>
            <a:endParaRPr/>
          </a:p>
          <a:p>
            <a:pPr marL="342900" lvl="0" indent="-3429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Char char="▪"/>
            </a:pPr>
            <a:r>
              <a:rPr lang="en-US"/>
              <a:t>Personnel management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None/>
            </a:pPr>
            <a:endParaRPr/>
          </a:p>
        </p:txBody>
      </p:sp>
      <p:pic>
        <p:nvPicPr>
          <p:cNvPr id="681" name="Google Shape;681;p24" descr="Badge 1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50972" y="1304202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613451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5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Capacity-Building &amp; Development</a:t>
            </a:r>
            <a:endParaRPr/>
          </a:p>
        </p:txBody>
      </p:sp>
      <p:sp>
        <p:nvSpPr>
          <p:cNvPr id="687" name="Google Shape;687;p25"/>
          <p:cNvSpPr txBox="1">
            <a:spLocks noGrp="1"/>
          </p:cNvSpPr>
          <p:nvPr>
            <p:ph type="sldNum" idx="12"/>
          </p:nvPr>
        </p:nvSpPr>
        <p:spPr>
          <a:xfrm>
            <a:off x="7856620" y="63246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688" name="Google Shape;688;p25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5455227" cy="45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Prepare officers and host-State institutions to ensure the long-term sustainability of international peace effort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Reform, rebuild, and restructure police and other law enforcement institutions in post-conflict and fragile states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Provide five key areas of support</a:t>
            </a:r>
            <a:endParaRPr dirty="0"/>
          </a:p>
          <a:p>
            <a:pPr marL="80010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entury Gothic"/>
              <a:buAutoNum type="arabicPeriod"/>
            </a:pPr>
            <a:r>
              <a:rPr lang="en-US" sz="1800" dirty="0"/>
              <a:t>S</a:t>
            </a:r>
            <a:r>
              <a:rPr lang="en-US" altLang="zh-CN" sz="1800" dirty="0"/>
              <a:t>upport to police policy formulation</a:t>
            </a:r>
            <a:endParaRPr dirty="0"/>
          </a:p>
          <a:p>
            <a:pPr marL="80010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entury Gothic"/>
              <a:buAutoNum type="arabicPeriod"/>
            </a:pPr>
            <a:r>
              <a:rPr lang="en-US" sz="1800" dirty="0"/>
              <a:t>Stakeholder engagement</a:t>
            </a:r>
            <a:endParaRPr dirty="0"/>
          </a:p>
          <a:p>
            <a:pPr marL="80010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entury Gothic"/>
              <a:buAutoNum type="arabicPeriod"/>
            </a:pPr>
            <a:r>
              <a:rPr lang="en-US" sz="1800" dirty="0"/>
              <a:t>Support to police services</a:t>
            </a:r>
            <a:endParaRPr dirty="0"/>
          </a:p>
          <a:p>
            <a:pPr marL="80010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entury Gothic"/>
              <a:buAutoNum type="arabicPeriod"/>
            </a:pPr>
            <a:r>
              <a:rPr lang="en-US" sz="1800" dirty="0"/>
              <a:t>Support to enabling services</a:t>
            </a:r>
            <a:endParaRPr dirty="0"/>
          </a:p>
          <a:p>
            <a:pPr marL="800100" lvl="1" indent="-34290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Century Gothic"/>
              <a:buAutoNum type="arabicPeriod"/>
            </a:pPr>
            <a:r>
              <a:rPr lang="en-US" sz="1800" dirty="0"/>
              <a:t>Support to accountability mechanisms</a:t>
            </a:r>
            <a:endParaRPr dirty="0"/>
          </a:p>
          <a:p>
            <a:pPr marL="742950" lvl="1" indent="-171450" algn="l" rtl="0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</a:pPr>
            <a:endParaRPr sz="1800" dirty="0"/>
          </a:p>
          <a:p>
            <a:pPr marL="742950" lvl="1" indent="-13335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 dirty="0"/>
          </a:p>
        </p:txBody>
      </p:sp>
      <p:grpSp>
        <p:nvGrpSpPr>
          <p:cNvPr id="689" name="Google Shape;689;p25"/>
          <p:cNvGrpSpPr/>
          <p:nvPr/>
        </p:nvGrpSpPr>
        <p:grpSpPr>
          <a:xfrm>
            <a:off x="5811253" y="1431458"/>
            <a:ext cx="3072974" cy="2274268"/>
            <a:chOff x="11160" y="593"/>
            <a:chExt cx="2971800" cy="1901288"/>
          </a:xfrm>
        </p:grpSpPr>
        <p:sp>
          <p:nvSpPr>
            <p:cNvPr id="690" name="Google Shape;690;p25"/>
            <p:cNvSpPr/>
            <p:nvPr/>
          </p:nvSpPr>
          <p:spPr>
            <a:xfrm>
              <a:off x="292354" y="594"/>
              <a:ext cx="2439240" cy="1463544"/>
            </a:xfrm>
            <a:prstGeom prst="rect">
              <a:avLst/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5"/>
            <p:cNvSpPr txBox="1"/>
            <p:nvPr/>
          </p:nvSpPr>
          <p:spPr>
            <a:xfrm>
              <a:off x="11160" y="593"/>
              <a:ext cx="2971800" cy="19012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Century Gothic"/>
                <a:buNone/>
              </a:pPr>
              <a:r>
                <a:rPr lang="en-US" sz="22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Police Capacity-Building &amp; Development</a:t>
              </a:r>
              <a:endParaRPr dirty="0"/>
            </a:p>
          </p:txBody>
        </p:sp>
      </p:grpSp>
      <p:pic>
        <p:nvPicPr>
          <p:cNvPr id="692" name="Google Shape;692;p25" descr="Badge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9321" y="1357081"/>
            <a:ext cx="776689" cy="7766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0834028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Police Operations</a:t>
            </a:r>
            <a:endParaRPr/>
          </a:p>
        </p:txBody>
      </p:sp>
      <p:sp>
        <p:nvSpPr>
          <p:cNvPr id="709" name="Google Shape;709;p27"/>
          <p:cNvSpPr txBox="1">
            <a:spLocks noGrp="1"/>
          </p:cNvSpPr>
          <p:nvPr>
            <p:ph type="sldNum" idx="12"/>
          </p:nvPr>
        </p:nvSpPr>
        <p:spPr>
          <a:xfrm>
            <a:off x="7806714" y="63246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710" name="Google Shape;710;p27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4986867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</a:pPr>
            <a:r>
              <a:rPr lang="en-US" sz="2400"/>
              <a:t>Day-to-day UN police work, applying the basic principles of community-oriented and intelligence-led policing to carry out investigations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</a:pPr>
            <a:r>
              <a:rPr lang="en-US" sz="2400"/>
              <a:t>Provide public safety and conduct special operations</a:t>
            </a:r>
            <a:endParaRPr/>
          </a:p>
        </p:txBody>
      </p:sp>
      <p:grpSp>
        <p:nvGrpSpPr>
          <p:cNvPr id="711" name="Google Shape;711;p27"/>
          <p:cNvGrpSpPr/>
          <p:nvPr/>
        </p:nvGrpSpPr>
        <p:grpSpPr>
          <a:xfrm>
            <a:off x="5735782" y="1369218"/>
            <a:ext cx="2951018" cy="1748055"/>
            <a:chOff x="0" y="0"/>
            <a:chExt cx="3014133" cy="1808479"/>
          </a:xfrm>
        </p:grpSpPr>
        <p:sp>
          <p:nvSpPr>
            <p:cNvPr id="712" name="Google Shape;712;p27"/>
            <p:cNvSpPr/>
            <p:nvPr/>
          </p:nvSpPr>
          <p:spPr>
            <a:xfrm>
              <a:off x="0" y="0"/>
              <a:ext cx="3014133" cy="1808479"/>
            </a:xfrm>
            <a:prstGeom prst="rect">
              <a:avLst/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 txBox="1"/>
            <p:nvPr/>
          </p:nvSpPr>
          <p:spPr>
            <a:xfrm>
              <a:off x="0" y="0"/>
              <a:ext cx="3014133" cy="17064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8575" tIns="148575" rIns="148575" bIns="14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Century Gothic"/>
                <a:buNone/>
              </a:pPr>
              <a:r>
                <a:rPr lang="en-US" sz="28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Police Operations</a:t>
              </a:r>
              <a:endParaRPr sz="2800" dirty="0"/>
            </a:p>
          </p:txBody>
        </p:sp>
      </p:grpSp>
      <p:pic>
        <p:nvPicPr>
          <p:cNvPr id="703" name="Google Shape;703;p26" descr="Badge 3 with solid fil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943" y="1212678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8200157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2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Police Command</a:t>
            </a:r>
            <a:endParaRPr/>
          </a:p>
        </p:txBody>
      </p:sp>
      <p:sp>
        <p:nvSpPr>
          <p:cNvPr id="698" name="Google Shape;698;p26"/>
          <p:cNvSpPr txBox="1">
            <a:spLocks noGrp="1"/>
          </p:cNvSpPr>
          <p:nvPr>
            <p:ph type="sldNum" idx="12"/>
          </p:nvPr>
        </p:nvSpPr>
        <p:spPr>
          <a:xfrm>
            <a:off x="7823390" y="6324600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 dirty="0"/>
          </a:p>
        </p:txBody>
      </p:sp>
      <p:sp>
        <p:nvSpPr>
          <p:cNvPr id="699" name="Google Shape;699;p26"/>
          <p:cNvSpPr txBox="1">
            <a:spLocks noGrp="1"/>
          </p:cNvSpPr>
          <p:nvPr>
            <p:ph type="body" idx="1"/>
          </p:nvPr>
        </p:nvSpPr>
        <p:spPr>
          <a:xfrm>
            <a:off x="457200" y="1501593"/>
            <a:ext cx="4682067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</a:pPr>
            <a:r>
              <a:rPr lang="en-US" sz="2400"/>
              <a:t>Ensuring the appropriate resources, skills, capabilities and structures required to lead a complex, multidimensional peace operation</a:t>
            </a:r>
            <a:endParaRPr/>
          </a:p>
          <a:p>
            <a:pPr marL="342900" lvl="0" indent="-342900" algn="l" rtl="0">
              <a:spcBef>
                <a:spcPts val="48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Noto Sans Symbols"/>
              <a:buChar char="▪"/>
            </a:pPr>
            <a:r>
              <a:rPr lang="en-US" sz="2400"/>
              <a:t>Planning, training initiatives &amp; programs (i.e., POC), directing operations</a:t>
            </a:r>
            <a:endParaRPr/>
          </a:p>
          <a:p>
            <a:pPr marL="342900" lvl="0" indent="-165100" algn="l" rtl="0">
              <a:spcBef>
                <a:spcPts val="560"/>
              </a:spcBef>
              <a:spcAft>
                <a:spcPts val="0"/>
              </a:spcAft>
              <a:buClr>
                <a:srgbClr val="3F3F3F"/>
              </a:buClr>
              <a:buSzPts val="2800"/>
              <a:buFont typeface="Noto Sans Symbols"/>
              <a:buNone/>
            </a:pPr>
            <a:endParaRPr/>
          </a:p>
        </p:txBody>
      </p:sp>
      <p:grpSp>
        <p:nvGrpSpPr>
          <p:cNvPr id="700" name="Google Shape;700;p26"/>
          <p:cNvGrpSpPr/>
          <p:nvPr/>
        </p:nvGrpSpPr>
        <p:grpSpPr>
          <a:xfrm>
            <a:off x="5978730" y="1477526"/>
            <a:ext cx="2708069" cy="1855221"/>
            <a:chOff x="319292" y="0"/>
            <a:chExt cx="2708069" cy="1624841"/>
          </a:xfrm>
        </p:grpSpPr>
        <p:sp>
          <p:nvSpPr>
            <p:cNvPr id="701" name="Google Shape;701;p26"/>
            <p:cNvSpPr/>
            <p:nvPr/>
          </p:nvSpPr>
          <p:spPr>
            <a:xfrm>
              <a:off x="319292" y="0"/>
              <a:ext cx="2708069" cy="1624841"/>
            </a:xfrm>
            <a:prstGeom prst="rect">
              <a:avLst/>
            </a:prstGeom>
            <a:solidFill>
              <a:srgbClr val="4372C3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6"/>
            <p:cNvSpPr txBox="1"/>
            <p:nvPr/>
          </p:nvSpPr>
          <p:spPr>
            <a:xfrm>
              <a:off x="319292" y="0"/>
              <a:ext cx="2708069" cy="16248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7150" tIns="137150" rIns="137150" bIns="1371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600"/>
                <a:buFont typeface="Century Gothic"/>
                <a:buNone/>
              </a:pPr>
              <a:r>
                <a:rPr lang="en-US" sz="3200" dirty="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Police Command</a:t>
              </a:r>
              <a:endParaRPr sz="32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" name="Google Shape;714;p27" descr="Badge 4 with solid fill">
            <a:extLst>
              <a:ext uri="{FF2B5EF4-FFF2-40B4-BE49-F238E27FC236}">
                <a16:creationId xmlns:a16="http://schemas.microsoft.com/office/drawing/2014/main" id="{688A65AE-CE47-F3EB-EFBD-B64C25EB92B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9575" y="1375546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0338141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30B6-05D6-4080-9046-40F212CD0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940CF-9E5F-80BF-4CFF-6C026682F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/>
              <a:t>Example of Police Component Structure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A0BF35-07ED-BC6E-B931-6E57D5CC4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Diagram 2">
            <a:extLst>
              <a:ext uri="{FF2B5EF4-FFF2-40B4-BE49-F238E27FC236}">
                <a16:creationId xmlns:a16="http://schemas.microsoft.com/office/drawing/2014/main" id="{F721043F-CB75-4F4A-BCCC-488AE65B6C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8670995"/>
              </p:ext>
            </p:extLst>
          </p:nvPr>
        </p:nvGraphicFramePr>
        <p:xfrm>
          <a:off x="72044" y="1324496"/>
          <a:ext cx="10255135" cy="6645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534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A0C4A-D57B-3590-E65B-633906E17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9877F-484A-4044-55B5-7A704D616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dirty="0"/>
              <a:t>Definition of FPU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483AA-C810-059E-6642-E054A484A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783873" y="6391175"/>
            <a:ext cx="1141343" cy="365125"/>
          </a:xfrm>
        </p:spPr>
        <p:txBody>
          <a:bodyPr anchor="ctr">
            <a:normAutofit/>
          </a:bodyPr>
          <a:lstStyle/>
          <a:p>
            <a:pPr defTabSz="914400">
              <a:spcAft>
                <a:spcPts val="600"/>
              </a:spcAft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spcAft>
                  <a:spcPts val="600"/>
                </a:spcAft>
                <a:defRPr/>
              </a:pPr>
              <a:t>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81C885-D956-E59C-D1D6-003734D920B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644342"/>
            <a:ext cx="4570038" cy="5426258"/>
          </a:xfrm>
        </p:spPr>
        <p:txBody>
          <a:bodyPr>
            <a:noAutofit/>
          </a:bodyPr>
          <a:lstStyle/>
          <a:p>
            <a:pPr marL="0" indent="0" algn="ctr">
              <a:lnSpc>
                <a:spcPct val="90000"/>
              </a:lnSpc>
              <a:buNone/>
            </a:pPr>
            <a:endParaRPr lang="en-GB" sz="2400" dirty="0"/>
          </a:p>
          <a:p>
            <a:pPr>
              <a:lnSpc>
                <a:spcPct val="90000"/>
              </a:lnSpc>
            </a:pPr>
            <a:endParaRPr lang="en-GB" sz="24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2400" dirty="0"/>
              <a:t>FPUs are defined as specialized, cohesive, armed mobile police units, providing security support to United Nations operations by protecting civilians; supporting as well as undertaking police operations that require a formed response; and ensuring the safety and security of United Nations personnel and assets.</a:t>
            </a:r>
          </a:p>
        </p:txBody>
      </p:sp>
      <p:pic>
        <p:nvPicPr>
          <p:cNvPr id="5" name="Picture 8" descr="http://downloads.unmultimedia.org/photo/medium/411/411822.jpg">
            <a:extLst>
              <a:ext uri="{FF2B5EF4-FFF2-40B4-BE49-F238E27FC236}">
                <a16:creationId xmlns:a16="http://schemas.microsoft.com/office/drawing/2014/main" id="{CA4A3CE3-96A5-EA2B-8D31-B2CFD967F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r="11420"/>
          <a:stretch>
            <a:fillRect/>
          </a:stretch>
        </p:blipFill>
        <p:spPr bwMode="auto">
          <a:xfrm>
            <a:off x="5272272" y="1782585"/>
            <a:ext cx="3414528" cy="3718107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72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7EF0-7D42-FAE5-B7B3-26E354897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Formed Police Units (FPUs)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" y="1615893"/>
            <a:ext cx="2486966" cy="3807007"/>
          </a:xfrm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Majority of police officers in UN peace operations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E574A-D794-35E2-13B1-BDD665AE369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178811" y="2012945"/>
            <a:ext cx="4934411" cy="2832109"/>
          </a:xfrm>
        </p:spPr>
        <p:txBody>
          <a:bodyPr/>
          <a:lstStyle/>
          <a:p>
            <a:r>
              <a:rPr lang="en-US" sz="2400" dirty="0"/>
              <a:t>Trained and equipped to act as a self-sustaining, cohesive unit </a:t>
            </a:r>
          </a:p>
          <a:p>
            <a:r>
              <a:rPr lang="en-US" sz="2400" dirty="0"/>
              <a:t>Capable of accomplishing policing tasks that individual police officers could not address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1913212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E44A5-1A1F-256D-3CC5-3E1BA0040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/>
              <a:t>Formed Police Units (FPUs)</a:t>
            </a:r>
            <a:br>
              <a:rPr lang="en-US" altLang="zh-CN" dirty="0"/>
            </a:b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ED9C33-063E-2F6A-C7B7-7D06AD782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97261161-F363-4909-B3BA-F2D719A844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FDE1738-E18B-B42B-125F-53C40B3F9F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7992" y="1450294"/>
            <a:ext cx="8587224" cy="4683806"/>
          </a:xfrm>
        </p:spPr>
        <p:txBody>
          <a:bodyPr/>
          <a:lstStyle/>
          <a:p>
            <a:pPr lvl="0"/>
            <a:r>
              <a:rPr lang="en-GB" sz="2000" dirty="0"/>
              <a:t>Deployed under MOU  between UN and PCC based on mission SUR.</a:t>
            </a:r>
          </a:p>
          <a:p>
            <a:pPr lvl="0"/>
            <a:r>
              <a:rPr lang="en-GB" sz="2000" dirty="0"/>
              <a:t>Consisted of 160 members (N</a:t>
            </a:r>
            <a:r>
              <a:rPr lang="en-US" sz="2000" dirty="0"/>
              <a:t>umber of FPU</a:t>
            </a:r>
            <a:r>
              <a:rPr lang="en-GB" sz="2000" dirty="0"/>
              <a:t> vary according to mission SUR).</a:t>
            </a:r>
          </a:p>
          <a:p>
            <a:pPr lvl="0"/>
            <a:r>
              <a:rPr lang="en-GB" sz="2000" dirty="0"/>
              <a:t>Formed entirely from one contingent</a:t>
            </a:r>
          </a:p>
          <a:p>
            <a:r>
              <a:rPr lang="en-GB" sz="2000" dirty="0"/>
              <a:t>Not deployed to perform the functions of the military</a:t>
            </a:r>
          </a:p>
          <a:p>
            <a:pPr lvl="0"/>
            <a:r>
              <a:rPr lang="en-GB" sz="2000" dirty="0"/>
              <a:t>Standard tour of duty is one year and should not exceed 18 months.</a:t>
            </a:r>
          </a:p>
          <a:p>
            <a:pPr lvl="0"/>
            <a:r>
              <a:rPr lang="en-GB" sz="2000" dirty="0"/>
              <a:t>Other Capabilities (National Support Element, NSE) &amp; Gender.</a:t>
            </a:r>
          </a:p>
          <a:p>
            <a:r>
              <a:rPr lang="en-US" altLang="zh-CN" sz="2000" dirty="0"/>
              <a:t>Trained and equipped to act as a self-sustaining, cohesive unit </a:t>
            </a:r>
          </a:p>
          <a:p>
            <a:r>
              <a:rPr lang="en-US" altLang="zh-CN" sz="2000" dirty="0"/>
              <a:t>Capable of accomplishing policing tasks that individual police officers could not address</a:t>
            </a:r>
          </a:p>
          <a:p>
            <a:pPr lvl="0"/>
            <a:endParaRPr lang="en-GB" sz="2000" dirty="0"/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21279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 dirty="0"/>
              <a:t>FPU Policing Expertise</a:t>
            </a:r>
            <a:br>
              <a:rPr lang="en-US" dirty="0"/>
            </a:br>
            <a:endParaRPr dirty="0"/>
          </a:p>
        </p:txBody>
      </p:sp>
      <p:sp>
        <p:nvSpPr>
          <p:cNvPr id="358" name="Google Shape;358;p4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 dirty="0"/>
          </a:p>
        </p:txBody>
      </p:sp>
      <p:sp>
        <p:nvSpPr>
          <p:cNvPr id="359" name="Google Shape;359;p4"/>
          <p:cNvSpPr txBox="1">
            <a:spLocks noGrp="1"/>
          </p:cNvSpPr>
          <p:nvPr>
            <p:ph type="body" idx="1"/>
          </p:nvPr>
        </p:nvSpPr>
        <p:spPr>
          <a:xfrm>
            <a:off x="457201" y="1501593"/>
            <a:ext cx="3804024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5B92E5"/>
              </a:buClr>
              <a:buSzPts val="2200"/>
              <a:buFont typeface="Noto Sans Symbols"/>
              <a:buChar char="▪"/>
            </a:pPr>
            <a:r>
              <a:rPr lang="en-US" sz="2200" b="1" dirty="0">
                <a:solidFill>
                  <a:srgbClr val="5B92E5"/>
                </a:solidFill>
              </a:rPr>
              <a:t>Key Benefit to Formed Police Unit </a:t>
            </a:r>
            <a:r>
              <a:rPr lang="en-US" sz="2200" dirty="0">
                <a:solidFill>
                  <a:srgbClr val="3F3F3F"/>
                </a:solidFill>
              </a:rPr>
              <a:t>- </a:t>
            </a:r>
            <a:r>
              <a:rPr lang="en-US" sz="2200" b="1" i="1" dirty="0">
                <a:solidFill>
                  <a:srgbClr val="3F3F3F"/>
                </a:solidFill>
              </a:rPr>
              <a:t>armed, cohesive, specialized, mobile with policing expertise (POM)</a:t>
            </a:r>
            <a:endParaRPr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3F3F3F"/>
                </a:solidFill>
              </a:rPr>
              <a:t>Not a reserve labor force</a:t>
            </a:r>
            <a:endParaRPr dirty="0"/>
          </a:p>
          <a:p>
            <a:pPr marL="342900" lvl="0" indent="-342900" algn="l" rtl="0">
              <a:spcBef>
                <a:spcPts val="440"/>
              </a:spcBef>
              <a:spcAft>
                <a:spcPts val="0"/>
              </a:spcAft>
              <a:buClr>
                <a:srgbClr val="3F3F3F"/>
              </a:buClr>
              <a:buSzPts val="2200"/>
              <a:buFont typeface="Noto Sans Symbols"/>
              <a:buChar char="▪"/>
            </a:pPr>
            <a:r>
              <a:rPr lang="en-US" sz="2200" dirty="0">
                <a:solidFill>
                  <a:srgbClr val="3F3F3F"/>
                </a:solidFill>
              </a:rPr>
              <a:t>Performance of core tasks essential for effectiveness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ED9A4D2-E501-EE0D-0EAA-D976F454A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618904"/>
            <a:ext cx="4325388" cy="2885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8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Operational Capacity</a:t>
            </a:r>
            <a:br>
              <a:rPr lang="en-US"/>
            </a:br>
            <a:endParaRPr/>
          </a:p>
        </p:txBody>
      </p:sp>
      <p:sp>
        <p:nvSpPr>
          <p:cNvPr id="389" name="Google Shape;389;p8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sp>
        <p:nvSpPr>
          <p:cNvPr id="390" name="Google Shape;390;p8"/>
          <p:cNvSpPr txBox="1">
            <a:spLocks noGrp="1"/>
          </p:cNvSpPr>
          <p:nvPr>
            <p:ph type="body" idx="1"/>
          </p:nvPr>
        </p:nvSpPr>
        <p:spPr>
          <a:xfrm>
            <a:off x="4401178" y="1501593"/>
            <a:ext cx="4642337" cy="4142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Deployed in interoperable tactical sub-units (platoons and sections)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Minimum number of platoons is four (approximately 32 officers each)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Operational personnel constitute a minimum 85% of the unit</a:t>
            </a:r>
            <a:endParaRPr dirty="0"/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sz="2000" dirty="0"/>
              <a:t>Support personnel should not exceed 15% of the unit</a:t>
            </a:r>
          </a:p>
          <a:p>
            <a:pPr marL="342900" indent="-342900">
              <a:spcBef>
                <a:spcPts val="400"/>
              </a:spcBef>
              <a:buSzPts val="2000"/>
            </a:pPr>
            <a:r>
              <a:rPr lang="en-US" sz="2000" dirty="0"/>
              <a:t>Leave Percentage during deployment must not exceed 25% of the effective strength</a:t>
            </a:r>
          </a:p>
          <a:p>
            <a:pPr marL="342900" lvl="0" indent="-342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endParaRPr dirty="0"/>
          </a:p>
          <a:p>
            <a:pPr marL="342900" lvl="0" indent="-215900" algn="l" rtl="0">
              <a:spcBef>
                <a:spcPts val="40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None/>
            </a:pPr>
            <a:endParaRPr sz="2000" dirty="0"/>
          </a:p>
        </p:txBody>
      </p:sp>
      <p:grpSp>
        <p:nvGrpSpPr>
          <p:cNvPr id="391" name="Google Shape;391;p8"/>
          <p:cNvGrpSpPr/>
          <p:nvPr/>
        </p:nvGrpSpPr>
        <p:grpSpPr>
          <a:xfrm>
            <a:off x="194938" y="1665514"/>
            <a:ext cx="4206240" cy="2103120"/>
            <a:chOff x="457200" y="2218884"/>
            <a:chExt cx="4206240" cy="2103120"/>
          </a:xfrm>
        </p:grpSpPr>
        <p:sp>
          <p:nvSpPr>
            <p:cNvPr id="392" name="Google Shape;392;p8"/>
            <p:cNvSpPr/>
            <p:nvPr/>
          </p:nvSpPr>
          <p:spPr>
            <a:xfrm>
              <a:off x="457200" y="2218884"/>
              <a:ext cx="4206240" cy="2103120"/>
            </a:xfrm>
            <a:prstGeom prst="roundRect">
              <a:avLst>
                <a:gd name="adj" fmla="val 0"/>
              </a:avLst>
            </a:prstGeom>
            <a:solidFill>
              <a:srgbClr val="F5B827"/>
            </a:solidFill>
            <a:ln>
              <a:noFill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Operational capacity </a:t>
              </a:r>
              <a:endParaRPr/>
            </a:p>
          </p:txBody>
        </p:sp>
        <p:sp>
          <p:nvSpPr>
            <p:cNvPr id="393" name="Google Shape;393;p8"/>
            <p:cNvSpPr/>
            <p:nvPr/>
          </p:nvSpPr>
          <p:spPr>
            <a:xfrm>
              <a:off x="569015" y="2304209"/>
              <a:ext cx="1991305" cy="1658422"/>
            </a:xfrm>
            <a:prstGeom prst="roundRect">
              <a:avLst>
                <a:gd name="adj" fmla="val 0"/>
              </a:avLst>
            </a:prstGeom>
            <a:solidFill>
              <a:srgbClr val="003A76"/>
            </a:solidFill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Command and operation component</a:t>
              </a:r>
              <a:endParaRPr/>
            </a:p>
          </p:txBody>
        </p:sp>
        <p:sp>
          <p:nvSpPr>
            <p:cNvPr id="394" name="Google Shape;394;p8"/>
            <p:cNvSpPr/>
            <p:nvPr/>
          </p:nvSpPr>
          <p:spPr>
            <a:xfrm>
              <a:off x="2638569" y="2304209"/>
              <a:ext cx="1954592" cy="1658422"/>
            </a:xfrm>
            <a:prstGeom prst="roundRect">
              <a:avLst>
                <a:gd name="adj" fmla="val 0"/>
              </a:avLst>
            </a:prstGeom>
            <a:solidFill>
              <a:srgbClr val="003A76"/>
            </a:solidFill>
            <a:ln w="9525" cap="flat" cmpd="sng">
              <a:solidFill>
                <a:srgbClr val="3E6EC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Executive component</a:t>
              </a: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91BEF-30B4-87EF-66C6-BF3D37759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3C2FE-5937-B353-C065-BF17BC0FA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United Nations Police Peacekeeping differs fundamentally from domestic policing.</a:t>
            </a:r>
          </a:p>
          <a:p>
            <a:endParaRPr lang="en-GB"/>
          </a:p>
          <a:p>
            <a:r>
              <a:rPr lang="en-GB" dirty="0"/>
              <a:t>This special context requires UN Police to understand the role of UNPOL in UN Peacekeeping and the guiding principles to follow.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242FF-0D01-009F-6DB1-3E6BF38E3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261161-F363-4909-B3BA-F2D719A844EB}" type="slidenum">
              <a:rPr lang="en-US" noProof="0" smtClean="0"/>
              <a:pPr lvl="0"/>
              <a:t>2</a:t>
            </a:fld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045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68E6D-5656-202C-DDDB-4F80355B8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FPU Organization and Composition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29</a:t>
            </a:fld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678463" y="2324305"/>
            <a:ext cx="1828800" cy="1658422"/>
          </a:xfrm>
          <a:prstGeom prst="roundRect">
            <a:avLst>
              <a:gd name="adj" fmla="val 0"/>
            </a:avLst>
          </a:prstGeom>
          <a:solidFill>
            <a:srgbClr val="003A7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Logistics support component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26209" y="2324305"/>
            <a:ext cx="2118416" cy="1658422"/>
          </a:xfrm>
          <a:prstGeom prst="roundRect">
            <a:avLst>
              <a:gd name="adj" fmla="val 0"/>
            </a:avLst>
          </a:prstGeom>
          <a:solidFill>
            <a:srgbClr val="003A76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</a:rPr>
              <a:t>Special components/ Embedded special units </a:t>
            </a:r>
            <a:br>
              <a:rPr lang="en-US" sz="160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600">
                <a:solidFill>
                  <a:schemeClr val="bg1"/>
                </a:solidFill>
                <a:latin typeface="Century Gothic" panose="020B0502020202020204" pitchFamily="34" charset="0"/>
              </a:rPr>
              <a:t>(mission-specific)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07A4367-1A8A-0944-9757-77DBB9EEE6CE}"/>
              </a:ext>
            </a:extLst>
          </p:cNvPr>
          <p:cNvSpPr/>
          <p:nvPr/>
        </p:nvSpPr>
        <p:spPr>
          <a:xfrm>
            <a:off x="423557" y="2238980"/>
            <a:ext cx="4206240" cy="2103120"/>
          </a:xfrm>
          <a:prstGeom prst="roundRect">
            <a:avLst>
              <a:gd name="adj" fmla="val 0"/>
            </a:avLst>
          </a:prstGeom>
          <a:solidFill>
            <a:srgbClr val="F5B8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b="1">
                <a:solidFill>
                  <a:schemeClr val="tx1"/>
                </a:solidFill>
                <a:latin typeface="Century Gothic" panose="020B0502020202020204" pitchFamily="34" charset="0"/>
              </a:rPr>
              <a:t>Operational capacity 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0F50200-0EEF-2549-BFF3-709E9FD0A51B}"/>
              </a:ext>
            </a:extLst>
          </p:cNvPr>
          <p:cNvSpPr/>
          <p:nvPr/>
        </p:nvSpPr>
        <p:spPr>
          <a:xfrm>
            <a:off x="494676" y="2324305"/>
            <a:ext cx="1991305" cy="1658422"/>
          </a:xfrm>
          <a:prstGeom prst="roundRect">
            <a:avLst>
              <a:gd name="adj" fmla="val 0"/>
            </a:avLst>
          </a:prstGeom>
          <a:solidFill>
            <a:srgbClr val="003A7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Command and operation component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A5A7C7A4-FCF4-0E4C-9FE3-FDE2FE6FB2D6}"/>
              </a:ext>
            </a:extLst>
          </p:cNvPr>
          <p:cNvSpPr/>
          <p:nvPr/>
        </p:nvSpPr>
        <p:spPr>
          <a:xfrm>
            <a:off x="2604926" y="2324305"/>
            <a:ext cx="1954592" cy="1658422"/>
          </a:xfrm>
          <a:prstGeom prst="roundRect">
            <a:avLst>
              <a:gd name="adj" fmla="val 0"/>
            </a:avLst>
          </a:prstGeom>
          <a:solidFill>
            <a:srgbClr val="003A7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Executive component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262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533294" y="2042411"/>
            <a:ext cx="5797091" cy="3135397"/>
          </a:xfrm>
        </p:spPr>
        <p:txBody>
          <a:bodyPr/>
          <a:lstStyle/>
          <a:p>
            <a:pPr marL="514350"/>
            <a:r>
              <a:rPr lang="en-US" dirty="0"/>
              <a:t>Work in groups</a:t>
            </a:r>
          </a:p>
          <a:p>
            <a:pPr marL="514350"/>
            <a:r>
              <a:rPr lang="en-US" dirty="0"/>
              <a:t>Answer the questions on the FPU policy</a:t>
            </a:r>
          </a:p>
          <a:p>
            <a:pPr lvl="2">
              <a:buFont typeface="Calibri" panose="020F0502020204030204" pitchFamily="34" charset="0"/>
              <a:buChar char="—"/>
            </a:pPr>
            <a:r>
              <a:rPr lang="en-US" dirty="0"/>
              <a:t>Identify the core and non-priority functions of the FPUs</a:t>
            </a:r>
          </a:p>
          <a:p>
            <a:pPr marL="514350"/>
            <a:r>
              <a:rPr lang="en-US" dirty="0"/>
              <a:t>Link the main tasks of the FPUs to the FPU core tasks and non-priority functions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419100" y="848910"/>
            <a:ext cx="5955386" cy="317525"/>
          </a:xfrm>
        </p:spPr>
        <p:txBody>
          <a:bodyPr/>
          <a:lstStyle/>
          <a:p>
            <a:r>
              <a:rPr lang="en-US" dirty="0"/>
              <a:t>FPU Policy and UNAC Mandate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4802AB-EB32-B5EF-05BF-81C557C9E5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614887" y="2450483"/>
            <a:ext cx="1989139" cy="27273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Workbook 3.3: FPU Policy and Mission Mandate</a:t>
            </a:r>
          </a:p>
          <a:p>
            <a:r>
              <a:rPr lang="en-US" dirty="0"/>
              <a:t>Resource Guide: FPU Policy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BC495-78FC-3B3B-5336-B3CEFDF112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58323" y="5214077"/>
            <a:ext cx="5072063" cy="317525"/>
          </a:xfrm>
        </p:spPr>
        <p:txBody>
          <a:bodyPr/>
          <a:lstStyle/>
          <a:p>
            <a:r>
              <a:rPr lang="en-US" b="1" dirty="0">
                <a:solidFill>
                  <a:srgbClr val="5B92E5"/>
                </a:solidFill>
              </a:rPr>
              <a:t>Time: 40 minutes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A0A51-09C7-1850-6A12-30026350FB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58322" y="5567871"/>
            <a:ext cx="5072063" cy="769178"/>
          </a:xfrm>
        </p:spPr>
        <p:txBody>
          <a:bodyPr/>
          <a:lstStyle/>
          <a:p>
            <a:r>
              <a:rPr lang="en-US" dirty="0"/>
              <a:t>20 minutes group activity</a:t>
            </a:r>
          </a:p>
          <a:p>
            <a:r>
              <a:rPr lang="en-US" dirty="0"/>
              <a:t>20 minutes plenary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97E8B4-E359-1186-53F2-75C2D076A5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8364" y="216981"/>
            <a:ext cx="1999680" cy="600075"/>
          </a:xfrm>
        </p:spPr>
        <p:txBody>
          <a:bodyPr/>
          <a:lstStyle/>
          <a:p>
            <a:r>
              <a:rPr lang="en-US" dirty="0"/>
              <a:t>3.3</a:t>
            </a:r>
          </a:p>
        </p:txBody>
      </p:sp>
      <p:grpSp>
        <p:nvGrpSpPr>
          <p:cNvPr id="6" name="Graphic 84">
            <a:extLst>
              <a:ext uri="{FF2B5EF4-FFF2-40B4-BE49-F238E27FC236}">
                <a16:creationId xmlns:a16="http://schemas.microsoft.com/office/drawing/2014/main" id="{C527126E-AEDF-F9C5-A8D5-BC98D0E03B71}"/>
              </a:ext>
            </a:extLst>
          </p:cNvPr>
          <p:cNvGrpSpPr>
            <a:grpSpLocks noChangeAspect="1"/>
          </p:cNvGrpSpPr>
          <p:nvPr/>
        </p:nvGrpSpPr>
        <p:grpSpPr>
          <a:xfrm>
            <a:off x="6649318" y="4459853"/>
            <a:ext cx="810409" cy="717955"/>
            <a:chOff x="4691062" y="2041207"/>
            <a:chExt cx="473630" cy="4196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42A6960-802C-76F1-D4B5-FF74BF854CFB}"/>
                </a:ext>
              </a:extLst>
            </p:cNvPr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>
                <a:gd name="connsiteX0" fmla="*/ 65723 w 97393"/>
                <a:gd name="connsiteY0" fmla="*/ 96441 h 96440"/>
                <a:gd name="connsiteX1" fmla="*/ 92392 w 97393"/>
                <a:gd name="connsiteY1" fmla="*/ 69771 h 96440"/>
                <a:gd name="connsiteX2" fmla="*/ 92392 w 97393"/>
                <a:gd name="connsiteY2" fmla="*/ 45006 h 96440"/>
                <a:gd name="connsiteX3" fmla="*/ 51435 w 97393"/>
                <a:gd name="connsiteY3" fmla="*/ 5001 h 96440"/>
                <a:gd name="connsiteX4" fmla="*/ 26670 w 97393"/>
                <a:gd name="connsiteY4" fmla="*/ 5001 h 96440"/>
                <a:gd name="connsiteX5" fmla="*/ 0 w 97393"/>
                <a:gd name="connsiteY5" fmla="*/ 32623 h 96440"/>
                <a:gd name="connsiteX6" fmla="*/ 65723 w 97393"/>
                <a:gd name="connsiteY6" fmla="*/ 96441 h 9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93" h="9644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207D3C-B3C8-CB8A-801F-87763E5AA080}"/>
                </a:ext>
              </a:extLst>
            </p:cNvPr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>
                <a:gd name="connsiteX0" fmla="*/ 0 w 178117"/>
                <a:gd name="connsiteY0" fmla="*/ 113348 h 178117"/>
                <a:gd name="connsiteX1" fmla="*/ 112395 w 178117"/>
                <a:gd name="connsiteY1" fmla="*/ 0 h 178117"/>
                <a:gd name="connsiteX2" fmla="*/ 178117 w 178117"/>
                <a:gd name="connsiteY2" fmla="*/ 63818 h 178117"/>
                <a:gd name="connsiteX3" fmla="*/ 64770 w 178117"/>
                <a:gd name="connsiteY3" fmla="*/ 178117 h 17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117" h="178117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B8EA734-CE0A-B536-4346-A5DB765D067C}"/>
                </a:ext>
              </a:extLst>
            </p:cNvPr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>
                <a:gd name="connsiteX0" fmla="*/ 22141 w 81196"/>
                <a:gd name="connsiteY0" fmla="*/ 0 h 80510"/>
                <a:gd name="connsiteX1" fmla="*/ 81196 w 81196"/>
                <a:gd name="connsiteY1" fmla="*/ 58102 h 80510"/>
                <a:gd name="connsiteX2" fmla="*/ 6901 w 81196"/>
                <a:gd name="connsiteY2" fmla="*/ 80010 h 80510"/>
                <a:gd name="connsiteX3" fmla="*/ 234 w 81196"/>
                <a:gd name="connsiteY3" fmla="*/ 73342 h 80510"/>
                <a:gd name="connsiteX4" fmla="*/ 22141 w 81196"/>
                <a:gd name="connsiteY4" fmla="*/ 0 h 80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96" h="8051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9DC8F6E-AB29-6209-2339-856B8C5FD675}"/>
                </a:ext>
              </a:extLst>
            </p:cNvPr>
            <p:cNvSpPr/>
            <p:nvPr/>
          </p:nvSpPr>
          <p:spPr>
            <a:xfrm>
              <a:off x="4691062" y="2041207"/>
              <a:ext cx="319087" cy="401002"/>
            </a:xfrm>
            <a:custGeom>
              <a:avLst/>
              <a:gdLst>
                <a:gd name="connsiteX0" fmla="*/ 168593 w 319087"/>
                <a:gd name="connsiteY0" fmla="*/ 401003 h 401002"/>
                <a:gd name="connsiteX1" fmla="*/ 40005 w 319087"/>
                <a:gd name="connsiteY1" fmla="*/ 401003 h 401002"/>
                <a:gd name="connsiteX2" fmla="*/ 0 w 319087"/>
                <a:gd name="connsiteY2" fmla="*/ 360997 h 401002"/>
                <a:gd name="connsiteX3" fmla="*/ 0 w 319087"/>
                <a:gd name="connsiteY3" fmla="*/ 40957 h 401002"/>
                <a:gd name="connsiteX4" fmla="*/ 47625 w 319087"/>
                <a:gd name="connsiteY4" fmla="*/ 0 h 401002"/>
                <a:gd name="connsiteX5" fmla="*/ 301942 w 319087"/>
                <a:gd name="connsiteY5" fmla="*/ 0 h 401002"/>
                <a:gd name="connsiteX6" fmla="*/ 313373 w 319087"/>
                <a:gd name="connsiteY6" fmla="*/ 10478 h 401002"/>
                <a:gd name="connsiteX7" fmla="*/ 301942 w 319087"/>
                <a:gd name="connsiteY7" fmla="*/ 20955 h 401002"/>
                <a:gd name="connsiteX8" fmla="*/ 46673 w 319087"/>
                <a:gd name="connsiteY8" fmla="*/ 20955 h 401002"/>
                <a:gd name="connsiteX9" fmla="*/ 22860 w 319087"/>
                <a:gd name="connsiteY9" fmla="*/ 40957 h 401002"/>
                <a:gd name="connsiteX10" fmla="*/ 45720 w 319087"/>
                <a:gd name="connsiteY10" fmla="*/ 61913 h 401002"/>
                <a:gd name="connsiteX11" fmla="*/ 300990 w 319087"/>
                <a:gd name="connsiteY11" fmla="*/ 61913 h 401002"/>
                <a:gd name="connsiteX12" fmla="*/ 319088 w 319087"/>
                <a:gd name="connsiteY12" fmla="*/ 80010 h 401002"/>
                <a:gd name="connsiteX13" fmla="*/ 319088 w 319087"/>
                <a:gd name="connsiteY13" fmla="*/ 192405 h 401002"/>
                <a:gd name="connsiteX14" fmla="*/ 211455 w 319087"/>
                <a:gd name="connsiteY14" fmla="*/ 301943 h 401002"/>
                <a:gd name="connsiteX15" fmla="*/ 192405 w 319087"/>
                <a:gd name="connsiteY15" fmla="*/ 329565 h 401002"/>
                <a:gd name="connsiteX16" fmla="*/ 168593 w 319087"/>
                <a:gd name="connsiteY16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87" h="401002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C8AFA82-A4CF-8119-1492-620FC931F0ED}"/>
              </a:ext>
            </a:extLst>
          </p:cNvPr>
          <p:cNvGrpSpPr/>
          <p:nvPr/>
        </p:nvGrpSpPr>
        <p:grpSpPr>
          <a:xfrm>
            <a:off x="7557518" y="4420299"/>
            <a:ext cx="1013791" cy="717955"/>
            <a:chOff x="448061" y="4336839"/>
            <a:chExt cx="1013791" cy="7179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EB0A33-EC9F-7915-25BE-C3067E7FCD14}"/>
                </a:ext>
              </a:extLst>
            </p:cNvPr>
            <p:cNvSpPr/>
            <p:nvPr/>
          </p:nvSpPr>
          <p:spPr>
            <a:xfrm>
              <a:off x="448061" y="4336839"/>
              <a:ext cx="1013791" cy="717955"/>
            </a:xfrm>
            <a:custGeom>
              <a:avLst/>
              <a:gdLst>
                <a:gd name="connsiteX0" fmla="*/ 546735 w 558165"/>
                <a:gd name="connsiteY0" fmla="*/ 52388 h 395287"/>
                <a:gd name="connsiteX1" fmla="*/ 533400 w 558165"/>
                <a:gd name="connsiteY1" fmla="*/ 52388 h 395287"/>
                <a:gd name="connsiteX2" fmla="*/ 533400 w 558165"/>
                <a:gd name="connsiteY2" fmla="*/ 40958 h 395287"/>
                <a:gd name="connsiteX3" fmla="*/ 529590 w 558165"/>
                <a:gd name="connsiteY3" fmla="*/ 33338 h 395287"/>
                <a:gd name="connsiteX4" fmla="*/ 406718 w 558165"/>
                <a:gd name="connsiteY4" fmla="*/ 0 h 395287"/>
                <a:gd name="connsiteX5" fmla="*/ 278130 w 558165"/>
                <a:gd name="connsiteY5" fmla="*/ 46673 h 395287"/>
                <a:gd name="connsiteX6" fmla="*/ 240982 w 558165"/>
                <a:gd name="connsiteY6" fmla="*/ 18098 h 395287"/>
                <a:gd name="connsiteX7" fmla="*/ 240982 w 558165"/>
                <a:gd name="connsiteY7" fmla="*/ 39053 h 395287"/>
                <a:gd name="connsiteX8" fmla="*/ 270510 w 558165"/>
                <a:gd name="connsiteY8" fmla="*/ 66675 h 395287"/>
                <a:gd name="connsiteX9" fmla="*/ 270510 w 558165"/>
                <a:gd name="connsiteY9" fmla="*/ 361950 h 395287"/>
                <a:gd name="connsiteX10" fmla="*/ 163830 w 558165"/>
                <a:gd name="connsiteY10" fmla="*/ 331470 h 395287"/>
                <a:gd name="connsiteX11" fmla="*/ 40957 w 558165"/>
                <a:gd name="connsiteY11" fmla="*/ 355283 h 395287"/>
                <a:gd name="connsiteX12" fmla="*/ 40957 w 558165"/>
                <a:gd name="connsiteY12" fmla="*/ 40958 h 395287"/>
                <a:gd name="connsiteX13" fmla="*/ 109538 w 558165"/>
                <a:gd name="connsiteY13" fmla="*/ 24765 h 395287"/>
                <a:gd name="connsiteX14" fmla="*/ 109538 w 558165"/>
                <a:gd name="connsiteY14" fmla="*/ 5715 h 395287"/>
                <a:gd name="connsiteX15" fmla="*/ 29528 w 558165"/>
                <a:gd name="connsiteY15" fmla="*/ 25718 h 395287"/>
                <a:gd name="connsiteX16" fmla="*/ 23813 w 558165"/>
                <a:gd name="connsiteY16" fmla="*/ 34290 h 395287"/>
                <a:gd name="connsiteX17" fmla="*/ 23813 w 558165"/>
                <a:gd name="connsiteY17" fmla="*/ 52388 h 395287"/>
                <a:gd name="connsiteX18" fmla="*/ 9525 w 558165"/>
                <a:gd name="connsiteY18" fmla="*/ 52388 h 395287"/>
                <a:gd name="connsiteX19" fmla="*/ 0 w 558165"/>
                <a:gd name="connsiteY19" fmla="*/ 61913 h 395287"/>
                <a:gd name="connsiteX20" fmla="*/ 0 w 558165"/>
                <a:gd name="connsiteY20" fmla="*/ 385763 h 395287"/>
                <a:gd name="connsiteX21" fmla="*/ 9525 w 558165"/>
                <a:gd name="connsiteY21" fmla="*/ 395288 h 395287"/>
                <a:gd name="connsiteX22" fmla="*/ 548640 w 558165"/>
                <a:gd name="connsiteY22" fmla="*/ 395288 h 395287"/>
                <a:gd name="connsiteX23" fmla="*/ 558165 w 558165"/>
                <a:gd name="connsiteY23" fmla="*/ 385763 h 395287"/>
                <a:gd name="connsiteX24" fmla="*/ 558165 w 558165"/>
                <a:gd name="connsiteY24" fmla="*/ 61913 h 395287"/>
                <a:gd name="connsiteX25" fmla="*/ 546735 w 558165"/>
                <a:gd name="connsiteY25" fmla="*/ 52388 h 395287"/>
                <a:gd name="connsiteX26" fmla="*/ 514350 w 558165"/>
                <a:gd name="connsiteY26" fmla="*/ 357188 h 395287"/>
                <a:gd name="connsiteX27" fmla="*/ 388620 w 558165"/>
                <a:gd name="connsiteY27" fmla="*/ 331470 h 395287"/>
                <a:gd name="connsiteX28" fmla="*/ 283845 w 558165"/>
                <a:gd name="connsiteY28" fmla="*/ 362903 h 395287"/>
                <a:gd name="connsiteX29" fmla="*/ 283845 w 558165"/>
                <a:gd name="connsiteY29" fmla="*/ 67628 h 395287"/>
                <a:gd name="connsiteX30" fmla="*/ 284797 w 558165"/>
                <a:gd name="connsiteY30" fmla="*/ 66675 h 395287"/>
                <a:gd name="connsiteX31" fmla="*/ 405765 w 558165"/>
                <a:gd name="connsiteY31" fmla="*/ 18098 h 395287"/>
                <a:gd name="connsiteX32" fmla="*/ 514350 w 558165"/>
                <a:gd name="connsiteY32" fmla="*/ 45720 h 395287"/>
                <a:gd name="connsiteX33" fmla="*/ 514350 w 558165"/>
                <a:gd name="connsiteY33" fmla="*/ 357188 h 39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58165" h="395287">
                  <a:moveTo>
                    <a:pt x="546735" y="52388"/>
                  </a:moveTo>
                  <a:lnTo>
                    <a:pt x="533400" y="52388"/>
                  </a:lnTo>
                  <a:lnTo>
                    <a:pt x="533400" y="40958"/>
                  </a:lnTo>
                  <a:cubicBezTo>
                    <a:pt x="533400" y="38100"/>
                    <a:pt x="531495" y="35243"/>
                    <a:pt x="529590" y="33338"/>
                  </a:cubicBezTo>
                  <a:cubicBezTo>
                    <a:pt x="498157" y="12383"/>
                    <a:pt x="453390" y="0"/>
                    <a:pt x="406718" y="0"/>
                  </a:cubicBezTo>
                  <a:cubicBezTo>
                    <a:pt x="349568" y="0"/>
                    <a:pt x="302895" y="17145"/>
                    <a:pt x="278130" y="46673"/>
                  </a:cubicBezTo>
                  <a:cubicBezTo>
                    <a:pt x="268605" y="35243"/>
                    <a:pt x="256222" y="25718"/>
                    <a:pt x="240982" y="18098"/>
                  </a:cubicBezTo>
                  <a:lnTo>
                    <a:pt x="240982" y="39053"/>
                  </a:lnTo>
                  <a:cubicBezTo>
                    <a:pt x="252413" y="45720"/>
                    <a:pt x="262890" y="54293"/>
                    <a:pt x="270510" y="66675"/>
                  </a:cubicBezTo>
                  <a:lnTo>
                    <a:pt x="270510" y="361950"/>
                  </a:lnTo>
                  <a:cubicBezTo>
                    <a:pt x="247650" y="341948"/>
                    <a:pt x="210503" y="331470"/>
                    <a:pt x="163830" y="331470"/>
                  </a:cubicBezTo>
                  <a:cubicBezTo>
                    <a:pt x="120968" y="331470"/>
                    <a:pt x="74295" y="340043"/>
                    <a:pt x="40957" y="355283"/>
                  </a:cubicBezTo>
                  <a:lnTo>
                    <a:pt x="40957" y="40958"/>
                  </a:lnTo>
                  <a:cubicBezTo>
                    <a:pt x="63818" y="33338"/>
                    <a:pt x="86678" y="27623"/>
                    <a:pt x="109538" y="24765"/>
                  </a:cubicBezTo>
                  <a:lnTo>
                    <a:pt x="109538" y="5715"/>
                  </a:lnTo>
                  <a:cubicBezTo>
                    <a:pt x="82868" y="9525"/>
                    <a:pt x="55245" y="16193"/>
                    <a:pt x="29528" y="25718"/>
                  </a:cubicBezTo>
                  <a:cubicBezTo>
                    <a:pt x="25718" y="26670"/>
                    <a:pt x="23813" y="30480"/>
                    <a:pt x="23813" y="34290"/>
                  </a:cubicBezTo>
                  <a:lnTo>
                    <a:pt x="23813" y="52388"/>
                  </a:lnTo>
                  <a:lnTo>
                    <a:pt x="9525" y="52388"/>
                  </a:lnTo>
                  <a:cubicBezTo>
                    <a:pt x="3810" y="52388"/>
                    <a:pt x="0" y="57150"/>
                    <a:pt x="0" y="61913"/>
                  </a:cubicBezTo>
                  <a:lnTo>
                    <a:pt x="0" y="385763"/>
                  </a:lnTo>
                  <a:cubicBezTo>
                    <a:pt x="0" y="391478"/>
                    <a:pt x="4763" y="395288"/>
                    <a:pt x="9525" y="395288"/>
                  </a:cubicBezTo>
                  <a:lnTo>
                    <a:pt x="548640" y="395288"/>
                  </a:lnTo>
                  <a:cubicBezTo>
                    <a:pt x="554355" y="395288"/>
                    <a:pt x="558165" y="390525"/>
                    <a:pt x="558165" y="385763"/>
                  </a:cubicBezTo>
                  <a:lnTo>
                    <a:pt x="558165" y="61913"/>
                  </a:lnTo>
                  <a:cubicBezTo>
                    <a:pt x="557213" y="57150"/>
                    <a:pt x="552450" y="52388"/>
                    <a:pt x="546735" y="52388"/>
                  </a:cubicBezTo>
                  <a:close/>
                  <a:moveTo>
                    <a:pt x="514350" y="357188"/>
                  </a:moveTo>
                  <a:cubicBezTo>
                    <a:pt x="479107" y="341948"/>
                    <a:pt x="431482" y="331470"/>
                    <a:pt x="388620" y="331470"/>
                  </a:cubicBezTo>
                  <a:cubicBezTo>
                    <a:pt x="341947" y="331470"/>
                    <a:pt x="306705" y="342900"/>
                    <a:pt x="283845" y="362903"/>
                  </a:cubicBezTo>
                  <a:lnTo>
                    <a:pt x="283845" y="67628"/>
                  </a:lnTo>
                  <a:cubicBezTo>
                    <a:pt x="283845" y="67628"/>
                    <a:pt x="284797" y="66675"/>
                    <a:pt x="284797" y="66675"/>
                  </a:cubicBezTo>
                  <a:cubicBezTo>
                    <a:pt x="302895" y="37148"/>
                    <a:pt x="349568" y="18098"/>
                    <a:pt x="405765" y="18098"/>
                  </a:cubicBezTo>
                  <a:cubicBezTo>
                    <a:pt x="446722" y="18098"/>
                    <a:pt x="485775" y="27623"/>
                    <a:pt x="514350" y="45720"/>
                  </a:cubicBezTo>
                  <a:lnTo>
                    <a:pt x="514350" y="357188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5D7AD7-D60D-40C5-A58F-523079C2A6AC}"/>
                </a:ext>
              </a:extLst>
            </p:cNvPr>
            <p:cNvSpPr/>
            <p:nvPr/>
          </p:nvSpPr>
          <p:spPr>
            <a:xfrm>
              <a:off x="672963" y="4338570"/>
              <a:ext cx="178191" cy="390389"/>
            </a:xfrm>
            <a:custGeom>
              <a:avLst/>
              <a:gdLst>
                <a:gd name="connsiteX0" fmla="*/ 1905 w 98107"/>
                <a:gd name="connsiteY0" fmla="*/ 60960 h 214938"/>
                <a:gd name="connsiteX1" fmla="*/ 1905 w 98107"/>
                <a:gd name="connsiteY1" fmla="*/ 60960 h 214938"/>
                <a:gd name="connsiteX2" fmla="*/ 1905 w 98107"/>
                <a:gd name="connsiteY2" fmla="*/ 209550 h 214938"/>
                <a:gd name="connsiteX3" fmla="*/ 4763 w 98107"/>
                <a:gd name="connsiteY3" fmla="*/ 214313 h 214938"/>
                <a:gd name="connsiteX4" fmla="*/ 10478 w 98107"/>
                <a:gd name="connsiteY4" fmla="*/ 213360 h 214938"/>
                <a:gd name="connsiteX5" fmla="*/ 50482 w 98107"/>
                <a:gd name="connsiteY5" fmla="*/ 179070 h 214938"/>
                <a:gd name="connsiteX6" fmla="*/ 90488 w 98107"/>
                <a:gd name="connsiteY6" fmla="*/ 213360 h 214938"/>
                <a:gd name="connsiteX7" fmla="*/ 93345 w 98107"/>
                <a:gd name="connsiteY7" fmla="*/ 214313 h 214938"/>
                <a:gd name="connsiteX8" fmla="*/ 95250 w 98107"/>
                <a:gd name="connsiteY8" fmla="*/ 213360 h 214938"/>
                <a:gd name="connsiteX9" fmla="*/ 98107 w 98107"/>
                <a:gd name="connsiteY9" fmla="*/ 208597 h 214938"/>
                <a:gd name="connsiteX10" fmla="*/ 98107 w 98107"/>
                <a:gd name="connsiteY10" fmla="*/ 28575 h 214938"/>
                <a:gd name="connsiteX11" fmla="*/ 98107 w 98107"/>
                <a:gd name="connsiteY11" fmla="*/ 28575 h 214938"/>
                <a:gd name="connsiteX12" fmla="*/ 98107 w 98107"/>
                <a:gd name="connsiteY12" fmla="*/ 9525 h 214938"/>
                <a:gd name="connsiteX13" fmla="*/ 31432 w 98107"/>
                <a:gd name="connsiteY13" fmla="*/ 0 h 214938"/>
                <a:gd name="connsiteX14" fmla="*/ 0 w 98107"/>
                <a:gd name="connsiteY14" fmla="*/ 1905 h 214938"/>
                <a:gd name="connsiteX15" fmla="*/ 0 w 98107"/>
                <a:gd name="connsiteY15" fmla="*/ 60960 h 214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8107" h="214938">
                  <a:moveTo>
                    <a:pt x="1905" y="60960"/>
                  </a:moveTo>
                  <a:lnTo>
                    <a:pt x="1905" y="60960"/>
                  </a:lnTo>
                  <a:lnTo>
                    <a:pt x="1905" y="209550"/>
                  </a:lnTo>
                  <a:cubicBezTo>
                    <a:pt x="1905" y="211455"/>
                    <a:pt x="2857" y="213360"/>
                    <a:pt x="4763" y="214313"/>
                  </a:cubicBezTo>
                  <a:cubicBezTo>
                    <a:pt x="6668" y="215265"/>
                    <a:pt x="8572" y="215265"/>
                    <a:pt x="10478" y="213360"/>
                  </a:cubicBezTo>
                  <a:lnTo>
                    <a:pt x="50482" y="179070"/>
                  </a:lnTo>
                  <a:lnTo>
                    <a:pt x="90488" y="213360"/>
                  </a:lnTo>
                  <a:cubicBezTo>
                    <a:pt x="91440" y="214313"/>
                    <a:pt x="92393" y="214313"/>
                    <a:pt x="93345" y="214313"/>
                  </a:cubicBezTo>
                  <a:cubicBezTo>
                    <a:pt x="94297" y="214313"/>
                    <a:pt x="95250" y="214313"/>
                    <a:pt x="95250" y="213360"/>
                  </a:cubicBezTo>
                  <a:cubicBezTo>
                    <a:pt x="97155" y="212408"/>
                    <a:pt x="98107" y="210503"/>
                    <a:pt x="98107" y="208597"/>
                  </a:cubicBezTo>
                  <a:lnTo>
                    <a:pt x="98107" y="28575"/>
                  </a:lnTo>
                  <a:cubicBezTo>
                    <a:pt x="98107" y="28575"/>
                    <a:pt x="98107" y="28575"/>
                    <a:pt x="98107" y="28575"/>
                  </a:cubicBezTo>
                  <a:lnTo>
                    <a:pt x="98107" y="9525"/>
                  </a:lnTo>
                  <a:cubicBezTo>
                    <a:pt x="79057" y="2858"/>
                    <a:pt x="57150" y="0"/>
                    <a:pt x="31432" y="0"/>
                  </a:cubicBezTo>
                  <a:cubicBezTo>
                    <a:pt x="20955" y="0"/>
                    <a:pt x="10478" y="953"/>
                    <a:pt x="0" y="1905"/>
                  </a:cubicBezTo>
                  <a:lnTo>
                    <a:pt x="0" y="60960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83089404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772F7-C8AE-10C0-7144-88C89A883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FPU: Core Functions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8075A0-4A51-CBA1-CD0C-8B15C85E34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212678"/>
            <a:ext cx="8094133" cy="4860469"/>
          </a:xfrm>
          <a:prstGeom prst="rect">
            <a:avLst/>
          </a:prstGeom>
        </p:spPr>
      </p:pic>
      <p:sp>
        <p:nvSpPr>
          <p:cNvPr id="9" name="Content Placeholder 12">
            <a:extLst>
              <a:ext uri="{FF2B5EF4-FFF2-40B4-BE49-F238E27FC236}">
                <a16:creationId xmlns:a16="http://schemas.microsoft.com/office/drawing/2014/main" id="{4FB627B5-DA55-9382-0290-47C83F1DD497}"/>
              </a:ext>
            </a:extLst>
          </p:cNvPr>
          <p:cNvSpPr txBox="1">
            <a:spLocks/>
          </p:cNvSpPr>
          <p:nvPr/>
        </p:nvSpPr>
        <p:spPr>
          <a:xfrm>
            <a:off x="245533" y="1212678"/>
            <a:ext cx="6249478" cy="4251556"/>
          </a:xfrm>
          <a:prstGeom prst="rect">
            <a:avLst/>
          </a:prstGeom>
          <a:solidFill>
            <a:sysClr val="window" lastClr="FFFFFF">
              <a:alpha val="90000"/>
            </a:sysClr>
          </a:solidFill>
        </p:spPr>
        <p:txBody>
          <a:bodyPr vert="horz" lIns="274320" tIns="182880" rIns="365760" bIns="91440" rtlCol="0">
            <a:noAutofit/>
          </a:bodyPr>
          <a:lstStyle>
            <a:lvl1pPr marL="0" indent="0" algn="l" defTabSz="457200" rtl="0" eaLnBrk="1" latinLnBrk="0" hangingPunct="1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Font typeface="Arial"/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–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 algn="l" defTabSz="457200" rtl="0" eaLnBrk="1" latinLnBrk="0" hangingPunct="1">
              <a:spcBef>
                <a:spcPct val="20000"/>
              </a:spcBef>
              <a:spcAft>
                <a:spcPts val="300"/>
              </a:spcAft>
              <a:buFont typeface="Arial"/>
              <a:buChar char="•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SzTx/>
              <a:buFont typeface="Arial"/>
              <a:buNone/>
              <a:tabLst/>
              <a:defRPr/>
            </a:pPr>
            <a:r>
              <a:rPr kumimoji="0" lang="en-US" sz="2200" b="1" i="1" strike="noStrike" kern="1200" cap="none" spc="0" normalizeH="0" baseline="0" noProof="0" dirty="0">
                <a:ln>
                  <a:noFill/>
                </a:ln>
                <a:solidFill>
                  <a:srgbClr val="003A76"/>
                </a:solidFill>
                <a:effectLst/>
                <a:uLnTx/>
                <a:uFillTx/>
                <a:latin typeface="Century Gothic" charset="0"/>
              </a:rPr>
              <a:t>“</a:t>
            </a:r>
            <a:r>
              <a:rPr lang="en-US" i="1" dirty="0"/>
              <a:t>H</a:t>
            </a:r>
            <a:r>
              <a:rPr kumimoji="0" lang="en-US" sz="2200" b="1" i="1" strike="noStrike" kern="1200" cap="none" spc="0" normalizeH="0" baseline="0" noProof="0" dirty="0">
                <a:ln>
                  <a:noFill/>
                </a:ln>
                <a:solidFill>
                  <a:srgbClr val="003A76"/>
                </a:solidFill>
                <a:effectLst/>
                <a:uLnTx/>
                <a:uFillTx/>
                <a:latin typeface="Century Gothic" charset="0"/>
              </a:rPr>
              <a:t>ow”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3A76"/>
                </a:solidFill>
                <a:effectLst/>
                <a:uLnTx/>
                <a:uFillTx/>
                <a:latin typeface="Century Gothic" charset="0"/>
              </a:rPr>
              <a:t>FPUs contribute to the UNPOL Core Tasks</a:t>
            </a:r>
          </a:p>
          <a:p>
            <a:pPr marL="512762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2E5"/>
                </a:solidFill>
                <a:effectLst/>
                <a:uLnTx/>
                <a:uFillTx/>
                <a:latin typeface="Century Gothic" charset="0"/>
              </a:rPr>
              <a:t>Protect civilians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5B92E5"/>
                </a:solidFill>
                <a:effectLst/>
                <a:uLnTx/>
                <a:uFillTx/>
                <a:latin typeface="Century Gothic" charset="0"/>
              </a:rPr>
              <a:t> from threats of physical violence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B92E5"/>
              </a:solidFill>
              <a:effectLst/>
              <a:uLnTx/>
              <a:uFillTx/>
              <a:latin typeface="Century Gothic" charset="0"/>
            </a:endParaRPr>
          </a:p>
          <a:p>
            <a:pPr marL="512762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5B92E5"/>
                </a:solidFill>
                <a:effectLst/>
                <a:uLnTx/>
                <a:uFillTx/>
                <a:latin typeface="Century Gothic" charset="0"/>
              </a:rPr>
              <a:t>Support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rgbClr val="5B92E5"/>
                </a:solidFill>
                <a:effectLst/>
                <a:uLnTx/>
                <a:uFillTx/>
                <a:latin typeface="Century Gothic" charset="0"/>
              </a:rPr>
              <a:t> and/or undertake police operations that require a formed response or specialized capacity above the capability of IPOs and/or Specialized Police Teams</a:t>
            </a:r>
          </a:p>
          <a:p>
            <a:pPr marL="512762" marR="0" lvl="1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000" b="1" baseline="0" dirty="0">
                <a:solidFill>
                  <a:srgbClr val="5B92E5"/>
                </a:solidFill>
              </a:rPr>
              <a:t>Protect United Nations personnel and property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5B92E5"/>
              </a:solidFill>
              <a:effectLst/>
              <a:uLnTx/>
              <a:uFillTx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0920734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246" y="1323041"/>
            <a:ext cx="7923125" cy="484432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5B5149-4199-D95F-D737-22F88E8B5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Protect Civilians from threats of physical violence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67246" y="1313381"/>
            <a:ext cx="4858287" cy="3092363"/>
          </a:xfrm>
          <a:solidFill>
            <a:schemeClr val="bg1">
              <a:alpha val="9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/>
              <a:t>Formed response to threats to public order</a:t>
            </a:r>
          </a:p>
          <a:p>
            <a:r>
              <a:rPr lang="en-US" sz="2400" dirty="0"/>
              <a:t>Human rights standards</a:t>
            </a:r>
          </a:p>
          <a:p>
            <a:r>
              <a:rPr lang="en-US" sz="2400" dirty="0"/>
              <a:t>Operational support to host-State police</a:t>
            </a:r>
          </a:p>
          <a:p>
            <a:r>
              <a:rPr lang="en-US" sz="2400" dirty="0"/>
              <a:t>Deterrence</a:t>
            </a:r>
          </a:p>
          <a:p>
            <a:r>
              <a:rPr lang="en-GB" altLang="zh-CN" sz="2400" dirty="0"/>
              <a:t>high-visibility patrols</a:t>
            </a:r>
            <a:endParaRPr lang="en-US" altLang="zh-CN" sz="2400" dirty="0"/>
          </a:p>
          <a:p>
            <a:endParaRPr lang="en-US" sz="2400" dirty="0"/>
          </a:p>
        </p:txBody>
      </p:sp>
      <p:pic>
        <p:nvPicPr>
          <p:cNvPr id="8" name="Picture Placeholder 9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5510213"/>
            <a:ext cx="914400" cy="9144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661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366" y="1302636"/>
            <a:ext cx="7933268" cy="484539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CE4F963-2D73-8C50-B435-8699DB6E5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Police Operations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05366" y="2690056"/>
            <a:ext cx="4049761" cy="3040184"/>
          </a:xfrm>
          <a:solidFill>
            <a:schemeClr val="bg1">
              <a:alpha val="90000"/>
            </a:schemeClr>
          </a:solidFill>
        </p:spPr>
        <p:txBody>
          <a:bodyPr/>
          <a:lstStyle/>
          <a:p>
            <a:r>
              <a:rPr lang="en-US" sz="2400" dirty="0"/>
              <a:t>High-visibility and joint patrols</a:t>
            </a:r>
          </a:p>
          <a:p>
            <a:r>
              <a:rPr lang="en-US" sz="2400" dirty="0"/>
              <a:t>Public order management</a:t>
            </a:r>
          </a:p>
          <a:p>
            <a:r>
              <a:rPr lang="en-US" sz="2400" dirty="0"/>
              <a:t>Intervention and specific police tactics and techniques.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566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0806E7-D3F0-4082-96E4-764DFC07F29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57200" y="1321473"/>
            <a:ext cx="8037513" cy="49219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DBEA6D-6EED-E47F-DE02-8FE6DD995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 UN Personnel and Property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E799F87B-D8E6-C0D6-D7F5-0ADD5799872F}"/>
              </a:ext>
            </a:extLst>
          </p:cNvPr>
          <p:cNvSpPr txBox="1">
            <a:spLocks/>
          </p:cNvSpPr>
          <p:nvPr/>
        </p:nvSpPr>
        <p:spPr>
          <a:xfrm>
            <a:off x="439947" y="1355979"/>
            <a:ext cx="4843253" cy="3889121"/>
          </a:xfrm>
          <a:prstGeom prst="rect">
            <a:avLst/>
          </a:prstGeom>
          <a:solidFill>
            <a:sysClr val="window" lastClr="FFFFFF">
              <a:alpha val="90000"/>
            </a:sysClr>
          </a:solidFill>
        </p:spPr>
        <p:txBody>
          <a:bodyPr vert="horz" lIns="274320" tIns="182880" rIns="365760" bIns="9144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1200"/>
              </a:spcAft>
              <a:buClr>
                <a:srgbClr val="003A76"/>
              </a:buClr>
              <a:buFont typeface="Arial"/>
              <a:buNone/>
              <a:defRPr lang="en-US" sz="2200" b="1" kern="1200" dirty="0" smtClean="0">
                <a:solidFill>
                  <a:srgbClr val="003A76"/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1pPr>
            <a:lvl2pPr marL="457200" indent="-287338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–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2pPr>
            <a:lvl3pPr marL="801688" indent="-228600" algn="l" defTabSz="457200" rtl="0" eaLnBrk="1" latinLnBrk="0" hangingPunct="1">
              <a:spcBef>
                <a:spcPct val="20000"/>
              </a:spcBef>
              <a:spcAft>
                <a:spcPts val="0"/>
              </a:spcAft>
              <a:buFont typeface="Arial"/>
              <a:buChar char="•"/>
              <a:tabLst>
                <a:tab pos="973138" algn="l"/>
              </a:tabLst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3pPr>
            <a:lvl4pPr marL="1487488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4pPr>
            <a:lvl5pPr marL="1944688" indent="-231775" algn="l" defTabSz="457200" rtl="0" eaLnBrk="1" latinLnBrk="0" hangingPunct="1">
              <a:spcBef>
                <a:spcPct val="20000"/>
              </a:spcBef>
              <a:buFont typeface="Arial"/>
              <a:buChar char="»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Century Gothic" panose="020B0502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</a:rPr>
              <a:t>Protection of convoys</a:t>
            </a: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</a:rPr>
              <a:t>Relocation or evacuation of staff</a:t>
            </a: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lang="en-US" sz="2400" b="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Intervention, where necessary, for the protection of staff and in accordance with FPU capabilities</a:t>
            </a: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r>
              <a:rPr lang="en-GB" altLang="zh-CN" sz="2400" b="0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Close protection and VIP escorts</a:t>
            </a:r>
            <a:endParaRPr lang="en-US" altLang="zh-CN" sz="2400" b="0" dirty="0">
              <a:solidFill>
                <a:sysClr val="windowText" lastClr="000000">
                  <a:lumMod val="75000"/>
                  <a:lumOff val="25000"/>
                </a:sysClr>
              </a:solidFill>
            </a:endParaRPr>
          </a:p>
          <a:p>
            <a:pPr marL="400050" indent="-400050"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§"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Century Gothic" panose="020B0502020202020204" pitchFamily="34" charset="0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9285930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DA3EBB1-4058-5DC1-62EB-0205FC0D1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799" y="1440872"/>
            <a:ext cx="3431655" cy="257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4EBDB60-254C-5AAC-84D5-CB5BD3811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Capacity-Building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FE40F1-2E4B-4F12-8C98-3F2B2975F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D196-5A1B-A742-9FFE-94B5BCA3A65F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18D2C6-B2D9-41E0-B5FB-BAB4F53124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7546" y="1440872"/>
            <a:ext cx="4698883" cy="4488873"/>
          </a:xfrm>
          <a:solidFill>
            <a:schemeClr val="bg1">
              <a:alpha val="90000"/>
            </a:schemeClr>
          </a:solidFill>
        </p:spPr>
        <p:txBody>
          <a:bodyPr/>
          <a:lstStyle/>
          <a:p>
            <a:r>
              <a:rPr lang="en-US" dirty="0"/>
              <a:t>Not a core task for FPUs</a:t>
            </a:r>
          </a:p>
          <a:p>
            <a:r>
              <a:rPr lang="en-US" dirty="0"/>
              <a:t>Support by creating a safe environment for IPOs conducting CB</a:t>
            </a:r>
          </a:p>
          <a:p>
            <a:r>
              <a:rPr lang="en-US" dirty="0"/>
              <a:t>May participate in joint exercises and training with host-State police</a:t>
            </a:r>
          </a:p>
          <a:p>
            <a:r>
              <a:rPr lang="en-US" dirty="0"/>
              <a:t>Uphold UN standards – modeling the way</a:t>
            </a:r>
          </a:p>
          <a:p>
            <a:pPr lvl="1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5844070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FC8BE85-10BE-547D-32D6-3FC9310E4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800"/>
              </a:spcAft>
            </a:pPr>
            <a:r>
              <a:rPr lang="en-US" dirty="0"/>
              <a:t>Review</a:t>
            </a:r>
            <a:br>
              <a:rPr lang="en-US" dirty="0"/>
            </a:br>
            <a:r>
              <a:rPr lang="en-US" b="0" dirty="0"/>
              <a:t>FPU Core Functions and Activities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86628" y="1668216"/>
            <a:ext cx="4021879" cy="3962400"/>
          </a:xfrm>
        </p:spPr>
        <p:txBody>
          <a:bodyPr tIns="0"/>
          <a:lstStyle/>
          <a:p>
            <a:pPr marL="1588" lvl="1" indent="0">
              <a:spcBef>
                <a:spcPts val="0"/>
              </a:spcBef>
              <a:buNone/>
            </a:pPr>
            <a:r>
              <a:rPr lang="en-US" sz="1800" b="1" dirty="0"/>
              <a:t>FPU Activities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Providing security to UN convoys 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Providing SWAT teams or units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Conducting high-visibility patrols with host-State law enforcement officers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Providing close protection for national officials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Providing a formed response for crowd control</a:t>
            </a:r>
          </a:p>
          <a:p>
            <a:pPr marL="342900" lvl="1" indent="-341313">
              <a:spcBef>
                <a:spcPts val="0"/>
              </a:spcBef>
              <a:buFont typeface="+mj-lt"/>
              <a:buAutoNum type="alphaUcPeriod"/>
            </a:pPr>
            <a:r>
              <a:rPr lang="en-US" sz="1800" dirty="0"/>
              <a:t>Evacuating UN staff </a:t>
            </a:r>
            <a:br>
              <a:rPr lang="en-US" sz="1800" dirty="0"/>
            </a:br>
            <a:r>
              <a:rPr lang="en-US" sz="1800" dirty="0"/>
              <a:t>personnel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9907" y="1668216"/>
            <a:ext cx="4001959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>
                <a:latin typeface="Century Gothic" panose="020B0502020202020204" pitchFamily="34" charset="0"/>
              </a:rPr>
              <a:t>FPU Core Functions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Protect UN personnel and property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Protection civilians from threats of physical violence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>
                <a:latin typeface="Century Gothic" panose="020B0502020202020204" pitchFamily="34" charset="0"/>
              </a:rPr>
              <a:t>Support and/or undertake police operations that require a formed response or specialized capacity above the capability of IPOs and/or Specialized Police Teams</a:t>
            </a:r>
          </a:p>
        </p:txBody>
      </p:sp>
      <p:sp>
        <p:nvSpPr>
          <p:cNvPr id="8" name="Content Placeholder 1"/>
          <p:cNvSpPr txBox="1">
            <a:spLocks/>
          </p:cNvSpPr>
          <p:nvPr/>
        </p:nvSpPr>
        <p:spPr>
          <a:xfrm>
            <a:off x="794401" y="959497"/>
            <a:ext cx="8350810" cy="576780"/>
          </a:xfrm>
          <a:prstGeom prst="rect">
            <a:avLst/>
          </a:prstGeom>
          <a:noFill/>
        </p:spPr>
        <p:txBody>
          <a:bodyPr vert="horz" lIns="274320" tIns="182880" rIns="365760" bIns="91440" rtlCol="0">
            <a:noAutofit/>
          </a:bodyPr>
          <a:lstStyle>
            <a:lvl1pPr marL="0" indent="0" algn="l" defTabSz="457200" rtl="0" eaLnBrk="1" latinLnBrk="0" hangingPunct="1">
              <a:spcBef>
                <a:spcPts val="528"/>
              </a:spcBef>
              <a:spcAft>
                <a:spcPts val="1200"/>
              </a:spcAft>
              <a:buClr>
                <a:srgbClr val="003A76"/>
              </a:buClr>
              <a:buFont typeface="Arial"/>
              <a:buNone/>
              <a:defRPr lang="en-US" sz="2200" b="1" kern="1200" dirty="0" smtClean="0">
                <a:solidFill>
                  <a:srgbClr val="003A76"/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  <a:lvl2pPr marL="457200" indent="-287338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Font typeface="Arial"/>
              <a:buChar char="–"/>
              <a:defRPr lang="en-US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2pPr>
            <a:lvl3pPr marL="801688" indent="-228600" algn="l" defTabSz="457200" rtl="0" eaLnBrk="1" latinLnBrk="0" hangingPunct="1">
              <a:spcBef>
                <a:spcPct val="20000"/>
              </a:spcBef>
              <a:spcAft>
                <a:spcPts val="300"/>
              </a:spcAft>
              <a:buFont typeface="Arial"/>
              <a:buChar char="•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3pPr>
            <a:lvl4pPr marL="1487488" indent="-231775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US" sz="16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4pPr>
            <a:lvl5pPr marL="19431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131767"/>
      </p:ext>
    </p:extLst>
  </p:cSld>
  <p:clrMapOvr>
    <a:masterClrMapping/>
  </p:clrMapOvr>
  <p:transition spd="slow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military organization&#10;&#10;AI-generated content may be incorrect.">
            <a:extLst>
              <a:ext uri="{FF2B5EF4-FFF2-40B4-BE49-F238E27FC236}">
                <a16:creationId xmlns:a16="http://schemas.microsoft.com/office/drawing/2014/main" id="{9CABDADB-0C89-3D15-2AF1-C7719EAB5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9" y="836540"/>
            <a:ext cx="8654142" cy="50740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196AC1-2907-4A1C-870B-7B5862BEFA0B}"/>
              </a:ext>
            </a:extLst>
          </p:cNvPr>
          <p:cNvSpPr txBox="1"/>
          <p:nvPr/>
        </p:nvSpPr>
        <p:spPr>
          <a:xfrm>
            <a:off x="2032000" y="313320"/>
            <a:ext cx="45015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FPU Organizational Chart</a:t>
            </a:r>
          </a:p>
        </p:txBody>
      </p:sp>
      <p:sp>
        <p:nvSpPr>
          <p:cNvPr id="3" name="Google Shape;358;p4">
            <a:extLst>
              <a:ext uri="{FF2B5EF4-FFF2-40B4-BE49-F238E27FC236}">
                <a16:creationId xmlns:a16="http://schemas.microsoft.com/office/drawing/2014/main" id="{C6CB7C62-09EE-15BA-236B-C5523BD61BC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405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4ABAE6-9C9F-1EDB-35CE-BA2EBC169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SOP on AOC</a:t>
            </a:r>
            <a:br>
              <a:rPr lang="en-US"/>
            </a:b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3314905" y="1501593"/>
            <a:ext cx="5179808" cy="4142232"/>
          </a:xfrm>
        </p:spPr>
        <p:txBody>
          <a:bodyPr/>
          <a:lstStyle/>
          <a:p>
            <a:pPr lvl="1"/>
            <a:r>
              <a:rPr lang="en-US"/>
              <a:t>Contains job competencies, </a:t>
            </a:r>
            <a:br>
              <a:rPr lang="en-US"/>
            </a:br>
            <a:r>
              <a:rPr lang="en-US"/>
              <a:t>descriptions, duties and responsibilities, and requirements </a:t>
            </a:r>
          </a:p>
          <a:p>
            <a:pPr lvl="1"/>
            <a:r>
              <a:rPr lang="en-US"/>
              <a:t>Provides instructions and guidance for AOC</a:t>
            </a:r>
          </a:p>
          <a:p>
            <a:pPr lvl="1"/>
            <a:r>
              <a:rPr lang="en-US"/>
              <a:t>Supports pre-deployment selection and training</a:t>
            </a:r>
          </a:p>
          <a:p>
            <a:endParaRPr lang="en-US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5081588"/>
            <a:ext cx="914400" cy="914400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B02754-943D-4DEB-B5BB-6DB825BB94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2467C0"/>
              </a:clrFrom>
              <a:clrTo>
                <a:srgbClr val="2467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00" t="7637" r="4481" b="2416"/>
          <a:stretch/>
        </p:blipFill>
        <p:spPr>
          <a:xfrm>
            <a:off x="649287" y="1590432"/>
            <a:ext cx="2807603" cy="31453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144207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58DDA-111D-AA20-1D8F-1998C1A2A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FB76A-11D4-CC7E-54D0-04FF62CF9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30" y="1369563"/>
            <a:ext cx="7898340" cy="4826699"/>
          </a:xfrm>
        </p:spPr>
        <p:txBody>
          <a:bodyPr/>
          <a:lstStyle/>
          <a:p>
            <a:r>
              <a:rPr lang="en-US" dirty="0"/>
              <a:t>Describe the mission and core functions of UN police</a:t>
            </a:r>
          </a:p>
          <a:p>
            <a:r>
              <a:rPr lang="en-US" dirty="0"/>
              <a:t>Identify how FPUs are generated</a:t>
            </a:r>
          </a:p>
          <a:p>
            <a:r>
              <a:rPr lang="en-US" dirty="0"/>
              <a:t>Describe and differentiate between the core functions of  IPOs and FPUs</a:t>
            </a:r>
          </a:p>
          <a:p>
            <a:r>
              <a:rPr lang="en-US" dirty="0"/>
              <a:t>Discuss the elements of the Strategic Guidance Framework (SGF)</a:t>
            </a:r>
          </a:p>
          <a:p>
            <a:r>
              <a:rPr lang="en-US" dirty="0"/>
              <a:t>Define definition, composition and core function of FPUs</a:t>
            </a:r>
          </a:p>
          <a:p>
            <a:r>
              <a:rPr lang="en-US" dirty="0"/>
              <a:t>Explain the </a:t>
            </a:r>
            <a:r>
              <a:rPr lang="en-US" noProof="0" dirty="0"/>
              <a:t>command, control and coordination relationship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926D7-CEDD-8ACD-04F5-AD762B99C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36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85398-55A1-68E3-21D6-C5CE726B1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Annex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3684896" y="1501593"/>
            <a:ext cx="5001904" cy="41422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Outlines command staff positions:</a:t>
            </a:r>
          </a:p>
          <a:p>
            <a:pPr lvl="1"/>
            <a:r>
              <a:rPr lang="en-US" dirty="0"/>
              <a:t>General competencies and skills</a:t>
            </a:r>
          </a:p>
          <a:p>
            <a:pPr lvl="1"/>
            <a:r>
              <a:rPr lang="en-US" dirty="0"/>
              <a:t>Description</a:t>
            </a:r>
          </a:p>
          <a:p>
            <a:pPr lvl="1"/>
            <a:r>
              <a:rPr lang="en-US" dirty="0"/>
              <a:t>Duties and responsibilities</a:t>
            </a:r>
          </a:p>
          <a:p>
            <a:pPr lvl="1"/>
            <a:r>
              <a:rPr lang="en-US" dirty="0"/>
              <a:t>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B68549-5D9B-E1F6-2DE4-3892B1EE6A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2467C0"/>
              </a:clrFrom>
              <a:clrTo>
                <a:srgbClr val="2467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900" t="7637" r="4481" b="2416"/>
          <a:stretch/>
        </p:blipFill>
        <p:spPr>
          <a:xfrm>
            <a:off x="250101" y="1501593"/>
            <a:ext cx="3130548" cy="350713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4069584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1313" indent="-34131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/>
              <a:t>Use 3.4-1 to review the duties and responsibilities for command staff positions.</a:t>
            </a:r>
          </a:p>
          <a:p>
            <a:pPr marL="341313" indent="-34131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/>
              <a:t>Use the matrix in 3.4-2 to identify who is responsible for the in-mission duties and responsibilities. </a:t>
            </a:r>
          </a:p>
          <a:p>
            <a:pPr marL="341313" indent="-34131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/>
              <a:t>Work as a group to answer the questions.</a:t>
            </a:r>
          </a:p>
          <a:p>
            <a:pPr marL="341313" indent="-34131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800" dirty="0"/>
              <a:t>Present your answers.</a:t>
            </a:r>
          </a:p>
          <a:p>
            <a:pPr marL="341313" indent="-341313">
              <a:spcBef>
                <a:spcPts val="300"/>
              </a:spcBef>
              <a:spcAft>
                <a:spcPts val="300"/>
              </a:spcAft>
              <a:buFont typeface="+mj-lt"/>
              <a:buAutoNum type="arabicPeriod"/>
            </a:pPr>
            <a:endParaRPr lang="en-US" sz="1800" dirty="0"/>
          </a:p>
          <a:p>
            <a:pPr lvl="1"/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/>
              <a:t>Duties and Responsibilities in 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90724-15FE-94A4-06AA-5D1466DE0ED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Workbook 3.4  Duties and Responsibilities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0"/>
          </p:nvPr>
        </p:nvSpPr>
        <p:spPr>
          <a:xfrm>
            <a:off x="1292332" y="5212405"/>
            <a:ext cx="5072063" cy="317525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Time</a:t>
            </a:r>
            <a:r>
              <a:rPr lang="en-US" dirty="0"/>
              <a:t>: 40 minutes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C97E8FD-9A08-EEC9-B1F9-46A9D1E8920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92331" y="5624501"/>
            <a:ext cx="5072063" cy="769178"/>
          </a:xfrm>
        </p:spPr>
        <p:txBody>
          <a:bodyPr/>
          <a:lstStyle/>
          <a:p>
            <a:r>
              <a:rPr lang="en-US" sz="1400" dirty="0"/>
              <a:t>20 minutes group work</a:t>
            </a:r>
          </a:p>
          <a:p>
            <a:r>
              <a:rPr lang="en-US" sz="1400" dirty="0"/>
              <a:t>20 minutes plenary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76B3FEA-39B9-C516-DBFB-2CFB3E9DC9C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3.4</a:t>
            </a:r>
          </a:p>
        </p:txBody>
      </p:sp>
      <p:grpSp>
        <p:nvGrpSpPr>
          <p:cNvPr id="12" name="Graphic 84">
            <a:extLst>
              <a:ext uri="{FF2B5EF4-FFF2-40B4-BE49-F238E27FC236}">
                <a16:creationId xmlns:a16="http://schemas.microsoft.com/office/drawing/2014/main" id="{6DC8DF12-24A9-95B0-5529-5E692C211A25}"/>
              </a:ext>
            </a:extLst>
          </p:cNvPr>
          <p:cNvGrpSpPr>
            <a:grpSpLocks noChangeAspect="1"/>
          </p:cNvGrpSpPr>
          <p:nvPr/>
        </p:nvGrpSpPr>
        <p:grpSpPr>
          <a:xfrm>
            <a:off x="7387480" y="4279897"/>
            <a:ext cx="627338" cy="546447"/>
            <a:chOff x="4704335" y="2067755"/>
            <a:chExt cx="460358" cy="40100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35365C5-A8F8-937E-E0F9-79CB27DAEDFD}"/>
                </a:ext>
              </a:extLst>
            </p:cNvPr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>
                <a:gd name="connsiteX0" fmla="*/ 65723 w 97393"/>
                <a:gd name="connsiteY0" fmla="*/ 96441 h 96440"/>
                <a:gd name="connsiteX1" fmla="*/ 92392 w 97393"/>
                <a:gd name="connsiteY1" fmla="*/ 69771 h 96440"/>
                <a:gd name="connsiteX2" fmla="*/ 92392 w 97393"/>
                <a:gd name="connsiteY2" fmla="*/ 45006 h 96440"/>
                <a:gd name="connsiteX3" fmla="*/ 51435 w 97393"/>
                <a:gd name="connsiteY3" fmla="*/ 5001 h 96440"/>
                <a:gd name="connsiteX4" fmla="*/ 26670 w 97393"/>
                <a:gd name="connsiteY4" fmla="*/ 5001 h 96440"/>
                <a:gd name="connsiteX5" fmla="*/ 0 w 97393"/>
                <a:gd name="connsiteY5" fmla="*/ 32623 h 96440"/>
                <a:gd name="connsiteX6" fmla="*/ 65723 w 97393"/>
                <a:gd name="connsiteY6" fmla="*/ 96441 h 9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93" h="9644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0E71E3-7F98-04A9-5B89-F52A8EED89D5}"/>
                </a:ext>
              </a:extLst>
            </p:cNvPr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>
                <a:gd name="connsiteX0" fmla="*/ 0 w 178117"/>
                <a:gd name="connsiteY0" fmla="*/ 113348 h 178117"/>
                <a:gd name="connsiteX1" fmla="*/ 112395 w 178117"/>
                <a:gd name="connsiteY1" fmla="*/ 0 h 178117"/>
                <a:gd name="connsiteX2" fmla="*/ 178117 w 178117"/>
                <a:gd name="connsiteY2" fmla="*/ 63818 h 178117"/>
                <a:gd name="connsiteX3" fmla="*/ 64770 w 178117"/>
                <a:gd name="connsiteY3" fmla="*/ 178117 h 17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117" h="178117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3637974-E4E3-3B00-2178-A1928B9AD634}"/>
                </a:ext>
              </a:extLst>
            </p:cNvPr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>
                <a:gd name="connsiteX0" fmla="*/ 22141 w 81196"/>
                <a:gd name="connsiteY0" fmla="*/ 0 h 80510"/>
                <a:gd name="connsiteX1" fmla="*/ 81196 w 81196"/>
                <a:gd name="connsiteY1" fmla="*/ 58102 h 80510"/>
                <a:gd name="connsiteX2" fmla="*/ 6901 w 81196"/>
                <a:gd name="connsiteY2" fmla="*/ 80010 h 80510"/>
                <a:gd name="connsiteX3" fmla="*/ 234 w 81196"/>
                <a:gd name="connsiteY3" fmla="*/ 73342 h 80510"/>
                <a:gd name="connsiteX4" fmla="*/ 22141 w 81196"/>
                <a:gd name="connsiteY4" fmla="*/ 0 h 80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96" h="8051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EACDA01-0398-3B00-4C1B-07DE6CC4DDEE}"/>
                </a:ext>
              </a:extLst>
            </p:cNvPr>
            <p:cNvSpPr/>
            <p:nvPr/>
          </p:nvSpPr>
          <p:spPr>
            <a:xfrm>
              <a:off x="4704335" y="2067755"/>
              <a:ext cx="319087" cy="401002"/>
            </a:xfrm>
            <a:custGeom>
              <a:avLst/>
              <a:gdLst>
                <a:gd name="connsiteX0" fmla="*/ 168593 w 319087"/>
                <a:gd name="connsiteY0" fmla="*/ 401003 h 401002"/>
                <a:gd name="connsiteX1" fmla="*/ 40005 w 319087"/>
                <a:gd name="connsiteY1" fmla="*/ 401003 h 401002"/>
                <a:gd name="connsiteX2" fmla="*/ 0 w 319087"/>
                <a:gd name="connsiteY2" fmla="*/ 360997 h 401002"/>
                <a:gd name="connsiteX3" fmla="*/ 0 w 319087"/>
                <a:gd name="connsiteY3" fmla="*/ 40957 h 401002"/>
                <a:gd name="connsiteX4" fmla="*/ 47625 w 319087"/>
                <a:gd name="connsiteY4" fmla="*/ 0 h 401002"/>
                <a:gd name="connsiteX5" fmla="*/ 301942 w 319087"/>
                <a:gd name="connsiteY5" fmla="*/ 0 h 401002"/>
                <a:gd name="connsiteX6" fmla="*/ 313373 w 319087"/>
                <a:gd name="connsiteY6" fmla="*/ 10478 h 401002"/>
                <a:gd name="connsiteX7" fmla="*/ 301942 w 319087"/>
                <a:gd name="connsiteY7" fmla="*/ 20955 h 401002"/>
                <a:gd name="connsiteX8" fmla="*/ 46673 w 319087"/>
                <a:gd name="connsiteY8" fmla="*/ 20955 h 401002"/>
                <a:gd name="connsiteX9" fmla="*/ 22860 w 319087"/>
                <a:gd name="connsiteY9" fmla="*/ 40957 h 401002"/>
                <a:gd name="connsiteX10" fmla="*/ 45720 w 319087"/>
                <a:gd name="connsiteY10" fmla="*/ 61913 h 401002"/>
                <a:gd name="connsiteX11" fmla="*/ 300990 w 319087"/>
                <a:gd name="connsiteY11" fmla="*/ 61913 h 401002"/>
                <a:gd name="connsiteX12" fmla="*/ 319088 w 319087"/>
                <a:gd name="connsiteY12" fmla="*/ 80010 h 401002"/>
                <a:gd name="connsiteX13" fmla="*/ 319088 w 319087"/>
                <a:gd name="connsiteY13" fmla="*/ 192405 h 401002"/>
                <a:gd name="connsiteX14" fmla="*/ 211455 w 319087"/>
                <a:gd name="connsiteY14" fmla="*/ 301943 h 401002"/>
                <a:gd name="connsiteX15" fmla="*/ 192405 w 319087"/>
                <a:gd name="connsiteY15" fmla="*/ 329565 h 401002"/>
                <a:gd name="connsiteX16" fmla="*/ 168593 w 319087"/>
                <a:gd name="connsiteY16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87" h="401002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84718615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7A6E3-C874-319B-BA47-4FA54E35C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IPOs and FPUs Working Together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" y="1501592"/>
            <a:ext cx="8420793" cy="441706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FPUs support IPOs by providing formed, robust, and specialized policing capabilities in complex operational environments, including:</a:t>
            </a:r>
          </a:p>
          <a:p>
            <a:r>
              <a:rPr lang="en-US" sz="2400" dirty="0"/>
              <a:t>Operational Support to IPOs</a:t>
            </a:r>
          </a:p>
          <a:p>
            <a:r>
              <a:rPr lang="en-US" sz="2400" dirty="0"/>
              <a:t>Joint Capacity-Building and Training</a:t>
            </a:r>
          </a:p>
          <a:p>
            <a:r>
              <a:rPr lang="en-US" sz="2400" dirty="0"/>
              <a:t>Support to Investigations and High-Risk Tasks</a:t>
            </a:r>
          </a:p>
          <a:p>
            <a:r>
              <a:rPr lang="en-US" sz="2400" dirty="0"/>
              <a:t>Electoral Security and Democratic Processes</a:t>
            </a:r>
          </a:p>
          <a:p>
            <a:r>
              <a:rPr lang="en-US" sz="2400" dirty="0"/>
              <a:t>Joint and High-Visibility Patrols</a:t>
            </a:r>
            <a:endParaRPr lang="en-US" sz="1800" dirty="0"/>
          </a:p>
          <a:p>
            <a:pPr lvl="1"/>
            <a:endParaRPr lang="en-US" sz="2000" dirty="0"/>
          </a:p>
          <a:p>
            <a:pPr lvl="1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8453477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C65EC4B-EF2A-8BC4-E0EF-B8244B3E79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311" y="1364360"/>
            <a:ext cx="7889967" cy="482404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0D765DC-9F2C-EA2D-1881-3BA0237F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Level(s) are FPUs in UNPOL?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64577" y="1364360"/>
            <a:ext cx="2669177" cy="679278"/>
          </a:xfrm>
          <a:solidFill>
            <a:schemeClr val="bg1"/>
          </a:solidFill>
        </p:spPr>
        <p:txBody>
          <a:bodyPr/>
          <a:lstStyle/>
          <a:p>
            <a:pPr marL="57150" indent="0">
              <a:buNone/>
            </a:pPr>
            <a:r>
              <a:rPr lang="en-US" sz="3600" b="1" dirty="0">
                <a:solidFill>
                  <a:srgbClr val="002060"/>
                </a:solidFill>
              </a:rPr>
              <a:t>Tactical</a:t>
            </a:r>
          </a:p>
        </p:txBody>
      </p:sp>
      <p:pic>
        <p:nvPicPr>
          <p:cNvPr id="8" name="Picture Placeholder 9"/>
          <p:cNvPicPr>
            <a:picLocks noGrp="1" noChangeAspect="1"/>
          </p:cNvPicPr>
          <p:nvPr>
            <p:ph type="pic" sz="quarter" idx="4294967295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5510213"/>
            <a:ext cx="914400" cy="9144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676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/>
            <a:r>
              <a:rPr lang="en-US" dirty="0"/>
              <a:t>Work in groups</a:t>
            </a:r>
          </a:p>
          <a:p>
            <a:pPr marL="514350"/>
            <a:r>
              <a:rPr lang="en-US" b="1" dirty="0"/>
              <a:t>Step 1</a:t>
            </a:r>
            <a:r>
              <a:rPr lang="en-US" dirty="0"/>
              <a:t>: Explain the command, control and coordination relationship for FPUs. Present the results in plenary </a:t>
            </a:r>
          </a:p>
          <a:p>
            <a:pPr marL="514350"/>
            <a:r>
              <a:rPr lang="en-US" b="1" dirty="0"/>
              <a:t>Step 2</a:t>
            </a:r>
            <a:r>
              <a:rPr lang="en-US" dirty="0"/>
              <a:t>: Complete the following table for the command structure for FPUs </a:t>
            </a:r>
          </a:p>
          <a:p>
            <a:pPr marL="514350"/>
            <a:r>
              <a:rPr lang="en-US" dirty="0"/>
              <a:t>Use the FPU policy to support your answers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419100" y="848910"/>
            <a:ext cx="5955386" cy="317525"/>
          </a:xfrm>
        </p:spPr>
        <p:txBody>
          <a:bodyPr/>
          <a:lstStyle/>
          <a:p>
            <a:r>
              <a:rPr lang="en-US" dirty="0"/>
              <a:t>Command, Control and Coordination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64802AB-EB32-B5EF-05BF-81C557C9E5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96063" y="2454486"/>
            <a:ext cx="1989139" cy="2883157"/>
          </a:xfrm>
        </p:spPr>
        <p:txBody>
          <a:bodyPr/>
          <a:lstStyle/>
          <a:p>
            <a:r>
              <a:rPr lang="en-US" dirty="0"/>
              <a:t>Workbook 3.4: Command, Control and Coordination</a:t>
            </a:r>
          </a:p>
          <a:p>
            <a:r>
              <a:rPr lang="en-US" dirty="0"/>
              <a:t>Resource Guide: FPU Policy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BC495-78FC-3B3B-5336-B3CEFDF112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02423" y="5212405"/>
            <a:ext cx="5072063" cy="317525"/>
          </a:xfrm>
        </p:spPr>
        <p:txBody>
          <a:bodyPr/>
          <a:lstStyle/>
          <a:p>
            <a:r>
              <a:rPr lang="en-US" b="1" dirty="0">
                <a:solidFill>
                  <a:srgbClr val="5B92E5"/>
                </a:solidFill>
              </a:rPr>
              <a:t>Time: 40 minutes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3FA0A51-09C7-1850-6A12-30026350FB2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292332" y="5529930"/>
            <a:ext cx="5072063" cy="863749"/>
          </a:xfrm>
        </p:spPr>
        <p:txBody>
          <a:bodyPr/>
          <a:lstStyle/>
          <a:p>
            <a:r>
              <a:rPr lang="en-US" dirty="0"/>
              <a:t>20 minutes group activity</a:t>
            </a:r>
          </a:p>
          <a:p>
            <a:r>
              <a:rPr lang="en-US" dirty="0"/>
              <a:t>20 minutes plenary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797E8B4-E359-1186-53F2-75C2D076A5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28364" y="216981"/>
            <a:ext cx="1999680" cy="600075"/>
          </a:xfrm>
        </p:spPr>
        <p:txBody>
          <a:bodyPr/>
          <a:lstStyle/>
          <a:p>
            <a:r>
              <a:rPr lang="en-US" dirty="0"/>
              <a:t>3.5</a:t>
            </a:r>
          </a:p>
        </p:txBody>
      </p:sp>
      <p:grpSp>
        <p:nvGrpSpPr>
          <p:cNvPr id="6" name="Graphic 84">
            <a:extLst>
              <a:ext uri="{FF2B5EF4-FFF2-40B4-BE49-F238E27FC236}">
                <a16:creationId xmlns:a16="http://schemas.microsoft.com/office/drawing/2014/main" id="{65FB0E51-437F-8036-636C-D554BC7AC039}"/>
              </a:ext>
            </a:extLst>
          </p:cNvPr>
          <p:cNvGrpSpPr>
            <a:grpSpLocks noChangeAspect="1"/>
          </p:cNvGrpSpPr>
          <p:nvPr/>
        </p:nvGrpSpPr>
        <p:grpSpPr>
          <a:xfrm>
            <a:off x="6675227" y="4412491"/>
            <a:ext cx="862422" cy="764034"/>
            <a:chOff x="4691062" y="2041207"/>
            <a:chExt cx="473630" cy="4196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9FB4E8F-0BB5-6978-5DBF-D54CFE431D4D}"/>
                </a:ext>
              </a:extLst>
            </p:cNvPr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>
                <a:gd name="connsiteX0" fmla="*/ 65723 w 97393"/>
                <a:gd name="connsiteY0" fmla="*/ 96441 h 96440"/>
                <a:gd name="connsiteX1" fmla="*/ 92392 w 97393"/>
                <a:gd name="connsiteY1" fmla="*/ 69771 h 96440"/>
                <a:gd name="connsiteX2" fmla="*/ 92392 w 97393"/>
                <a:gd name="connsiteY2" fmla="*/ 45006 h 96440"/>
                <a:gd name="connsiteX3" fmla="*/ 51435 w 97393"/>
                <a:gd name="connsiteY3" fmla="*/ 5001 h 96440"/>
                <a:gd name="connsiteX4" fmla="*/ 26670 w 97393"/>
                <a:gd name="connsiteY4" fmla="*/ 5001 h 96440"/>
                <a:gd name="connsiteX5" fmla="*/ 0 w 97393"/>
                <a:gd name="connsiteY5" fmla="*/ 32623 h 96440"/>
                <a:gd name="connsiteX6" fmla="*/ 65723 w 97393"/>
                <a:gd name="connsiteY6" fmla="*/ 96441 h 9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393" h="9644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25A60A0-2754-BF79-96B3-32755AEFD6ED}"/>
                </a:ext>
              </a:extLst>
            </p:cNvPr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>
                <a:gd name="connsiteX0" fmla="*/ 0 w 178117"/>
                <a:gd name="connsiteY0" fmla="*/ 113348 h 178117"/>
                <a:gd name="connsiteX1" fmla="*/ 112395 w 178117"/>
                <a:gd name="connsiteY1" fmla="*/ 0 h 178117"/>
                <a:gd name="connsiteX2" fmla="*/ 178117 w 178117"/>
                <a:gd name="connsiteY2" fmla="*/ 63818 h 178117"/>
                <a:gd name="connsiteX3" fmla="*/ 64770 w 178117"/>
                <a:gd name="connsiteY3" fmla="*/ 178117 h 178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8117" h="178117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E9B0DC8-3668-540F-5C9F-BFE5FC3A729D}"/>
                </a:ext>
              </a:extLst>
            </p:cNvPr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>
                <a:gd name="connsiteX0" fmla="*/ 22141 w 81196"/>
                <a:gd name="connsiteY0" fmla="*/ 0 h 80510"/>
                <a:gd name="connsiteX1" fmla="*/ 81196 w 81196"/>
                <a:gd name="connsiteY1" fmla="*/ 58102 h 80510"/>
                <a:gd name="connsiteX2" fmla="*/ 6901 w 81196"/>
                <a:gd name="connsiteY2" fmla="*/ 80010 h 80510"/>
                <a:gd name="connsiteX3" fmla="*/ 234 w 81196"/>
                <a:gd name="connsiteY3" fmla="*/ 73342 h 80510"/>
                <a:gd name="connsiteX4" fmla="*/ 22141 w 81196"/>
                <a:gd name="connsiteY4" fmla="*/ 0 h 80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96" h="8051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56E7A6F-39B3-077F-8D8A-53A0C2795E34}"/>
                </a:ext>
              </a:extLst>
            </p:cNvPr>
            <p:cNvSpPr/>
            <p:nvPr/>
          </p:nvSpPr>
          <p:spPr>
            <a:xfrm>
              <a:off x="4691062" y="2041207"/>
              <a:ext cx="319087" cy="401002"/>
            </a:xfrm>
            <a:custGeom>
              <a:avLst/>
              <a:gdLst>
                <a:gd name="connsiteX0" fmla="*/ 168593 w 319087"/>
                <a:gd name="connsiteY0" fmla="*/ 401003 h 401002"/>
                <a:gd name="connsiteX1" fmla="*/ 40005 w 319087"/>
                <a:gd name="connsiteY1" fmla="*/ 401003 h 401002"/>
                <a:gd name="connsiteX2" fmla="*/ 0 w 319087"/>
                <a:gd name="connsiteY2" fmla="*/ 360997 h 401002"/>
                <a:gd name="connsiteX3" fmla="*/ 0 w 319087"/>
                <a:gd name="connsiteY3" fmla="*/ 40957 h 401002"/>
                <a:gd name="connsiteX4" fmla="*/ 47625 w 319087"/>
                <a:gd name="connsiteY4" fmla="*/ 0 h 401002"/>
                <a:gd name="connsiteX5" fmla="*/ 301942 w 319087"/>
                <a:gd name="connsiteY5" fmla="*/ 0 h 401002"/>
                <a:gd name="connsiteX6" fmla="*/ 313373 w 319087"/>
                <a:gd name="connsiteY6" fmla="*/ 10478 h 401002"/>
                <a:gd name="connsiteX7" fmla="*/ 301942 w 319087"/>
                <a:gd name="connsiteY7" fmla="*/ 20955 h 401002"/>
                <a:gd name="connsiteX8" fmla="*/ 46673 w 319087"/>
                <a:gd name="connsiteY8" fmla="*/ 20955 h 401002"/>
                <a:gd name="connsiteX9" fmla="*/ 22860 w 319087"/>
                <a:gd name="connsiteY9" fmla="*/ 40957 h 401002"/>
                <a:gd name="connsiteX10" fmla="*/ 45720 w 319087"/>
                <a:gd name="connsiteY10" fmla="*/ 61913 h 401002"/>
                <a:gd name="connsiteX11" fmla="*/ 300990 w 319087"/>
                <a:gd name="connsiteY11" fmla="*/ 61913 h 401002"/>
                <a:gd name="connsiteX12" fmla="*/ 319088 w 319087"/>
                <a:gd name="connsiteY12" fmla="*/ 80010 h 401002"/>
                <a:gd name="connsiteX13" fmla="*/ 319088 w 319087"/>
                <a:gd name="connsiteY13" fmla="*/ 192405 h 401002"/>
                <a:gd name="connsiteX14" fmla="*/ 211455 w 319087"/>
                <a:gd name="connsiteY14" fmla="*/ 301943 h 401002"/>
                <a:gd name="connsiteX15" fmla="*/ 192405 w 319087"/>
                <a:gd name="connsiteY15" fmla="*/ 329565 h 401002"/>
                <a:gd name="connsiteX16" fmla="*/ 168593 w 319087"/>
                <a:gd name="connsiteY16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19087" h="401002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168D9B-4C2B-CBE0-5ACC-6A3CAB043205}"/>
              </a:ext>
            </a:extLst>
          </p:cNvPr>
          <p:cNvGrpSpPr/>
          <p:nvPr/>
        </p:nvGrpSpPr>
        <p:grpSpPr>
          <a:xfrm>
            <a:off x="7616812" y="4380833"/>
            <a:ext cx="822960" cy="757422"/>
            <a:chOff x="448061" y="4336839"/>
            <a:chExt cx="1013791" cy="717955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9F57090-D55D-B7FB-CB5E-E80DDC4CF106}"/>
                </a:ext>
              </a:extLst>
            </p:cNvPr>
            <p:cNvSpPr/>
            <p:nvPr/>
          </p:nvSpPr>
          <p:spPr>
            <a:xfrm>
              <a:off x="448061" y="4336839"/>
              <a:ext cx="1013791" cy="717955"/>
            </a:xfrm>
            <a:custGeom>
              <a:avLst/>
              <a:gdLst>
                <a:gd name="connsiteX0" fmla="*/ 546735 w 558165"/>
                <a:gd name="connsiteY0" fmla="*/ 52388 h 395287"/>
                <a:gd name="connsiteX1" fmla="*/ 533400 w 558165"/>
                <a:gd name="connsiteY1" fmla="*/ 52388 h 395287"/>
                <a:gd name="connsiteX2" fmla="*/ 533400 w 558165"/>
                <a:gd name="connsiteY2" fmla="*/ 40958 h 395287"/>
                <a:gd name="connsiteX3" fmla="*/ 529590 w 558165"/>
                <a:gd name="connsiteY3" fmla="*/ 33338 h 395287"/>
                <a:gd name="connsiteX4" fmla="*/ 406718 w 558165"/>
                <a:gd name="connsiteY4" fmla="*/ 0 h 395287"/>
                <a:gd name="connsiteX5" fmla="*/ 278130 w 558165"/>
                <a:gd name="connsiteY5" fmla="*/ 46673 h 395287"/>
                <a:gd name="connsiteX6" fmla="*/ 240982 w 558165"/>
                <a:gd name="connsiteY6" fmla="*/ 18098 h 395287"/>
                <a:gd name="connsiteX7" fmla="*/ 240982 w 558165"/>
                <a:gd name="connsiteY7" fmla="*/ 39053 h 395287"/>
                <a:gd name="connsiteX8" fmla="*/ 270510 w 558165"/>
                <a:gd name="connsiteY8" fmla="*/ 66675 h 395287"/>
                <a:gd name="connsiteX9" fmla="*/ 270510 w 558165"/>
                <a:gd name="connsiteY9" fmla="*/ 361950 h 395287"/>
                <a:gd name="connsiteX10" fmla="*/ 163830 w 558165"/>
                <a:gd name="connsiteY10" fmla="*/ 331470 h 395287"/>
                <a:gd name="connsiteX11" fmla="*/ 40957 w 558165"/>
                <a:gd name="connsiteY11" fmla="*/ 355283 h 395287"/>
                <a:gd name="connsiteX12" fmla="*/ 40957 w 558165"/>
                <a:gd name="connsiteY12" fmla="*/ 40958 h 395287"/>
                <a:gd name="connsiteX13" fmla="*/ 109538 w 558165"/>
                <a:gd name="connsiteY13" fmla="*/ 24765 h 395287"/>
                <a:gd name="connsiteX14" fmla="*/ 109538 w 558165"/>
                <a:gd name="connsiteY14" fmla="*/ 5715 h 395287"/>
                <a:gd name="connsiteX15" fmla="*/ 29528 w 558165"/>
                <a:gd name="connsiteY15" fmla="*/ 25718 h 395287"/>
                <a:gd name="connsiteX16" fmla="*/ 23813 w 558165"/>
                <a:gd name="connsiteY16" fmla="*/ 34290 h 395287"/>
                <a:gd name="connsiteX17" fmla="*/ 23813 w 558165"/>
                <a:gd name="connsiteY17" fmla="*/ 52388 h 395287"/>
                <a:gd name="connsiteX18" fmla="*/ 9525 w 558165"/>
                <a:gd name="connsiteY18" fmla="*/ 52388 h 395287"/>
                <a:gd name="connsiteX19" fmla="*/ 0 w 558165"/>
                <a:gd name="connsiteY19" fmla="*/ 61913 h 395287"/>
                <a:gd name="connsiteX20" fmla="*/ 0 w 558165"/>
                <a:gd name="connsiteY20" fmla="*/ 385763 h 395287"/>
                <a:gd name="connsiteX21" fmla="*/ 9525 w 558165"/>
                <a:gd name="connsiteY21" fmla="*/ 395288 h 395287"/>
                <a:gd name="connsiteX22" fmla="*/ 548640 w 558165"/>
                <a:gd name="connsiteY22" fmla="*/ 395288 h 395287"/>
                <a:gd name="connsiteX23" fmla="*/ 558165 w 558165"/>
                <a:gd name="connsiteY23" fmla="*/ 385763 h 395287"/>
                <a:gd name="connsiteX24" fmla="*/ 558165 w 558165"/>
                <a:gd name="connsiteY24" fmla="*/ 61913 h 395287"/>
                <a:gd name="connsiteX25" fmla="*/ 546735 w 558165"/>
                <a:gd name="connsiteY25" fmla="*/ 52388 h 395287"/>
                <a:gd name="connsiteX26" fmla="*/ 514350 w 558165"/>
                <a:gd name="connsiteY26" fmla="*/ 357188 h 395287"/>
                <a:gd name="connsiteX27" fmla="*/ 388620 w 558165"/>
                <a:gd name="connsiteY27" fmla="*/ 331470 h 395287"/>
                <a:gd name="connsiteX28" fmla="*/ 283845 w 558165"/>
                <a:gd name="connsiteY28" fmla="*/ 362903 h 395287"/>
                <a:gd name="connsiteX29" fmla="*/ 283845 w 558165"/>
                <a:gd name="connsiteY29" fmla="*/ 67628 h 395287"/>
                <a:gd name="connsiteX30" fmla="*/ 284797 w 558165"/>
                <a:gd name="connsiteY30" fmla="*/ 66675 h 395287"/>
                <a:gd name="connsiteX31" fmla="*/ 405765 w 558165"/>
                <a:gd name="connsiteY31" fmla="*/ 18098 h 395287"/>
                <a:gd name="connsiteX32" fmla="*/ 514350 w 558165"/>
                <a:gd name="connsiteY32" fmla="*/ 45720 h 395287"/>
                <a:gd name="connsiteX33" fmla="*/ 514350 w 558165"/>
                <a:gd name="connsiteY33" fmla="*/ 357188 h 395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58165" h="395287">
                  <a:moveTo>
                    <a:pt x="546735" y="52388"/>
                  </a:moveTo>
                  <a:lnTo>
                    <a:pt x="533400" y="52388"/>
                  </a:lnTo>
                  <a:lnTo>
                    <a:pt x="533400" y="40958"/>
                  </a:lnTo>
                  <a:cubicBezTo>
                    <a:pt x="533400" y="38100"/>
                    <a:pt x="531495" y="35243"/>
                    <a:pt x="529590" y="33338"/>
                  </a:cubicBezTo>
                  <a:cubicBezTo>
                    <a:pt x="498157" y="12383"/>
                    <a:pt x="453390" y="0"/>
                    <a:pt x="406718" y="0"/>
                  </a:cubicBezTo>
                  <a:cubicBezTo>
                    <a:pt x="349568" y="0"/>
                    <a:pt x="302895" y="17145"/>
                    <a:pt x="278130" y="46673"/>
                  </a:cubicBezTo>
                  <a:cubicBezTo>
                    <a:pt x="268605" y="35243"/>
                    <a:pt x="256222" y="25718"/>
                    <a:pt x="240982" y="18098"/>
                  </a:cubicBezTo>
                  <a:lnTo>
                    <a:pt x="240982" y="39053"/>
                  </a:lnTo>
                  <a:cubicBezTo>
                    <a:pt x="252413" y="45720"/>
                    <a:pt x="262890" y="54293"/>
                    <a:pt x="270510" y="66675"/>
                  </a:cubicBezTo>
                  <a:lnTo>
                    <a:pt x="270510" y="361950"/>
                  </a:lnTo>
                  <a:cubicBezTo>
                    <a:pt x="247650" y="341948"/>
                    <a:pt x="210503" y="331470"/>
                    <a:pt x="163830" y="331470"/>
                  </a:cubicBezTo>
                  <a:cubicBezTo>
                    <a:pt x="120968" y="331470"/>
                    <a:pt x="74295" y="340043"/>
                    <a:pt x="40957" y="355283"/>
                  </a:cubicBezTo>
                  <a:lnTo>
                    <a:pt x="40957" y="40958"/>
                  </a:lnTo>
                  <a:cubicBezTo>
                    <a:pt x="63818" y="33338"/>
                    <a:pt x="86678" y="27623"/>
                    <a:pt x="109538" y="24765"/>
                  </a:cubicBezTo>
                  <a:lnTo>
                    <a:pt x="109538" y="5715"/>
                  </a:lnTo>
                  <a:cubicBezTo>
                    <a:pt x="82868" y="9525"/>
                    <a:pt x="55245" y="16193"/>
                    <a:pt x="29528" y="25718"/>
                  </a:cubicBezTo>
                  <a:cubicBezTo>
                    <a:pt x="25718" y="26670"/>
                    <a:pt x="23813" y="30480"/>
                    <a:pt x="23813" y="34290"/>
                  </a:cubicBezTo>
                  <a:lnTo>
                    <a:pt x="23813" y="52388"/>
                  </a:lnTo>
                  <a:lnTo>
                    <a:pt x="9525" y="52388"/>
                  </a:lnTo>
                  <a:cubicBezTo>
                    <a:pt x="3810" y="52388"/>
                    <a:pt x="0" y="57150"/>
                    <a:pt x="0" y="61913"/>
                  </a:cubicBezTo>
                  <a:lnTo>
                    <a:pt x="0" y="385763"/>
                  </a:lnTo>
                  <a:cubicBezTo>
                    <a:pt x="0" y="391478"/>
                    <a:pt x="4763" y="395288"/>
                    <a:pt x="9525" y="395288"/>
                  </a:cubicBezTo>
                  <a:lnTo>
                    <a:pt x="548640" y="395288"/>
                  </a:lnTo>
                  <a:cubicBezTo>
                    <a:pt x="554355" y="395288"/>
                    <a:pt x="558165" y="390525"/>
                    <a:pt x="558165" y="385763"/>
                  </a:cubicBezTo>
                  <a:lnTo>
                    <a:pt x="558165" y="61913"/>
                  </a:lnTo>
                  <a:cubicBezTo>
                    <a:pt x="557213" y="57150"/>
                    <a:pt x="552450" y="52388"/>
                    <a:pt x="546735" y="52388"/>
                  </a:cubicBezTo>
                  <a:close/>
                  <a:moveTo>
                    <a:pt x="514350" y="357188"/>
                  </a:moveTo>
                  <a:cubicBezTo>
                    <a:pt x="479107" y="341948"/>
                    <a:pt x="431482" y="331470"/>
                    <a:pt x="388620" y="331470"/>
                  </a:cubicBezTo>
                  <a:cubicBezTo>
                    <a:pt x="341947" y="331470"/>
                    <a:pt x="306705" y="342900"/>
                    <a:pt x="283845" y="362903"/>
                  </a:cubicBezTo>
                  <a:lnTo>
                    <a:pt x="283845" y="67628"/>
                  </a:lnTo>
                  <a:cubicBezTo>
                    <a:pt x="283845" y="67628"/>
                    <a:pt x="284797" y="66675"/>
                    <a:pt x="284797" y="66675"/>
                  </a:cubicBezTo>
                  <a:cubicBezTo>
                    <a:pt x="302895" y="37148"/>
                    <a:pt x="349568" y="18098"/>
                    <a:pt x="405765" y="18098"/>
                  </a:cubicBezTo>
                  <a:cubicBezTo>
                    <a:pt x="446722" y="18098"/>
                    <a:pt x="485775" y="27623"/>
                    <a:pt x="514350" y="45720"/>
                  </a:cubicBezTo>
                  <a:lnTo>
                    <a:pt x="514350" y="357188"/>
                  </a:ln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99636FE-C7DA-7CDE-F12A-88DC6167EED8}"/>
                </a:ext>
              </a:extLst>
            </p:cNvPr>
            <p:cNvSpPr/>
            <p:nvPr/>
          </p:nvSpPr>
          <p:spPr>
            <a:xfrm>
              <a:off x="672963" y="4338570"/>
              <a:ext cx="178191" cy="390389"/>
            </a:xfrm>
            <a:custGeom>
              <a:avLst/>
              <a:gdLst>
                <a:gd name="connsiteX0" fmla="*/ 1905 w 98107"/>
                <a:gd name="connsiteY0" fmla="*/ 60960 h 214938"/>
                <a:gd name="connsiteX1" fmla="*/ 1905 w 98107"/>
                <a:gd name="connsiteY1" fmla="*/ 60960 h 214938"/>
                <a:gd name="connsiteX2" fmla="*/ 1905 w 98107"/>
                <a:gd name="connsiteY2" fmla="*/ 209550 h 214938"/>
                <a:gd name="connsiteX3" fmla="*/ 4763 w 98107"/>
                <a:gd name="connsiteY3" fmla="*/ 214313 h 214938"/>
                <a:gd name="connsiteX4" fmla="*/ 10478 w 98107"/>
                <a:gd name="connsiteY4" fmla="*/ 213360 h 214938"/>
                <a:gd name="connsiteX5" fmla="*/ 50482 w 98107"/>
                <a:gd name="connsiteY5" fmla="*/ 179070 h 214938"/>
                <a:gd name="connsiteX6" fmla="*/ 90488 w 98107"/>
                <a:gd name="connsiteY6" fmla="*/ 213360 h 214938"/>
                <a:gd name="connsiteX7" fmla="*/ 93345 w 98107"/>
                <a:gd name="connsiteY7" fmla="*/ 214313 h 214938"/>
                <a:gd name="connsiteX8" fmla="*/ 95250 w 98107"/>
                <a:gd name="connsiteY8" fmla="*/ 213360 h 214938"/>
                <a:gd name="connsiteX9" fmla="*/ 98107 w 98107"/>
                <a:gd name="connsiteY9" fmla="*/ 208597 h 214938"/>
                <a:gd name="connsiteX10" fmla="*/ 98107 w 98107"/>
                <a:gd name="connsiteY10" fmla="*/ 28575 h 214938"/>
                <a:gd name="connsiteX11" fmla="*/ 98107 w 98107"/>
                <a:gd name="connsiteY11" fmla="*/ 28575 h 214938"/>
                <a:gd name="connsiteX12" fmla="*/ 98107 w 98107"/>
                <a:gd name="connsiteY12" fmla="*/ 9525 h 214938"/>
                <a:gd name="connsiteX13" fmla="*/ 31432 w 98107"/>
                <a:gd name="connsiteY13" fmla="*/ 0 h 214938"/>
                <a:gd name="connsiteX14" fmla="*/ 0 w 98107"/>
                <a:gd name="connsiteY14" fmla="*/ 1905 h 214938"/>
                <a:gd name="connsiteX15" fmla="*/ 0 w 98107"/>
                <a:gd name="connsiteY15" fmla="*/ 60960 h 214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8107" h="214938">
                  <a:moveTo>
                    <a:pt x="1905" y="60960"/>
                  </a:moveTo>
                  <a:lnTo>
                    <a:pt x="1905" y="60960"/>
                  </a:lnTo>
                  <a:lnTo>
                    <a:pt x="1905" y="209550"/>
                  </a:lnTo>
                  <a:cubicBezTo>
                    <a:pt x="1905" y="211455"/>
                    <a:pt x="2857" y="213360"/>
                    <a:pt x="4763" y="214313"/>
                  </a:cubicBezTo>
                  <a:cubicBezTo>
                    <a:pt x="6668" y="215265"/>
                    <a:pt x="8572" y="215265"/>
                    <a:pt x="10478" y="213360"/>
                  </a:cubicBezTo>
                  <a:lnTo>
                    <a:pt x="50482" y="179070"/>
                  </a:lnTo>
                  <a:lnTo>
                    <a:pt x="90488" y="213360"/>
                  </a:lnTo>
                  <a:cubicBezTo>
                    <a:pt x="91440" y="214313"/>
                    <a:pt x="92393" y="214313"/>
                    <a:pt x="93345" y="214313"/>
                  </a:cubicBezTo>
                  <a:cubicBezTo>
                    <a:pt x="94297" y="214313"/>
                    <a:pt x="95250" y="214313"/>
                    <a:pt x="95250" y="213360"/>
                  </a:cubicBezTo>
                  <a:cubicBezTo>
                    <a:pt x="97155" y="212408"/>
                    <a:pt x="98107" y="210503"/>
                    <a:pt x="98107" y="208597"/>
                  </a:cubicBezTo>
                  <a:lnTo>
                    <a:pt x="98107" y="28575"/>
                  </a:lnTo>
                  <a:cubicBezTo>
                    <a:pt x="98107" y="28575"/>
                    <a:pt x="98107" y="28575"/>
                    <a:pt x="98107" y="28575"/>
                  </a:cubicBezTo>
                  <a:lnTo>
                    <a:pt x="98107" y="9525"/>
                  </a:lnTo>
                  <a:cubicBezTo>
                    <a:pt x="79057" y="2858"/>
                    <a:pt x="57150" y="0"/>
                    <a:pt x="31432" y="0"/>
                  </a:cubicBezTo>
                  <a:cubicBezTo>
                    <a:pt x="20955" y="0"/>
                    <a:pt x="10478" y="953"/>
                    <a:pt x="0" y="1905"/>
                  </a:cubicBezTo>
                  <a:lnTo>
                    <a:pt x="0" y="60960"/>
                  </a:ln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0866708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A4F155A-2C00-B12E-3C53-13FC16BD2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Activity 3.5</a:t>
            </a:r>
            <a:br>
              <a:rPr lang="en-US" dirty="0"/>
            </a:br>
            <a:r>
              <a:rPr lang="en-US" sz="2800" b="0" dirty="0"/>
              <a:t>Command, Control and Coordination</a:t>
            </a:r>
            <a:endParaRPr lang="en-US" b="0" dirty="0"/>
          </a:p>
        </p:txBody>
      </p:sp>
      <p:sp>
        <p:nvSpPr>
          <p:cNvPr id="107" name="Slide Number Placeholder 3">
            <a:extLst>
              <a:ext uri="{FF2B5EF4-FFF2-40B4-BE49-F238E27FC236}">
                <a16:creationId xmlns:a16="http://schemas.microsoft.com/office/drawing/2014/main" id="{BAF23054-869A-43F3-AA97-5DC572510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/>
              <a:pPr/>
              <a:t>44</a:t>
            </a:fld>
            <a:endParaRPr lang="en-US"/>
          </a:p>
        </p:txBody>
      </p:sp>
      <p:sp>
        <p:nvSpPr>
          <p:cNvPr id="432" name="Rectangle 431">
            <a:extLst>
              <a:ext uri="{FF2B5EF4-FFF2-40B4-BE49-F238E27FC236}">
                <a16:creationId xmlns:a16="http://schemas.microsoft.com/office/drawing/2014/main" id="{6F969C16-170B-3848-8032-99C9B477C820}"/>
              </a:ext>
            </a:extLst>
          </p:cNvPr>
          <p:cNvSpPr/>
          <p:nvPr/>
        </p:nvSpPr>
        <p:spPr>
          <a:xfrm>
            <a:off x="1683729" y="3717634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33" name="ZoneTexte 67">
            <a:extLst>
              <a:ext uri="{FF2B5EF4-FFF2-40B4-BE49-F238E27FC236}">
                <a16:creationId xmlns:a16="http://schemas.microsoft.com/office/drawing/2014/main" id="{E99330F6-774D-DB44-BEB8-DC8BB91A25B9}"/>
              </a:ext>
            </a:extLst>
          </p:cNvPr>
          <p:cNvSpPr txBox="1"/>
          <p:nvPr/>
        </p:nvSpPr>
        <p:spPr>
          <a:xfrm>
            <a:off x="1794377" y="3877779"/>
            <a:ext cx="100219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FPU commander</a:t>
            </a:r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03FC073B-E9F9-C74F-8353-D69A7E3A5A6A}"/>
              </a:ext>
            </a:extLst>
          </p:cNvPr>
          <p:cNvSpPr/>
          <p:nvPr/>
        </p:nvSpPr>
        <p:spPr>
          <a:xfrm>
            <a:off x="1683728" y="3131235"/>
            <a:ext cx="1184577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415" name="ZoneTexte 129">
            <a:extLst>
              <a:ext uri="{FF2B5EF4-FFF2-40B4-BE49-F238E27FC236}">
                <a16:creationId xmlns:a16="http://schemas.microsoft.com/office/drawing/2014/main" id="{09FD3EAD-BD99-B244-85B6-7B4C98BA1EC7}"/>
              </a:ext>
            </a:extLst>
          </p:cNvPr>
          <p:cNvSpPr txBox="1"/>
          <p:nvPr/>
        </p:nvSpPr>
        <p:spPr>
          <a:xfrm>
            <a:off x="1750090" y="3114310"/>
            <a:ext cx="11769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HoPC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His or her delegate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Deputy 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Regional commanders</a:t>
            </a:r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327CEBCB-5065-5441-8091-C00BCA7D5C79}"/>
              </a:ext>
            </a:extLst>
          </p:cNvPr>
          <p:cNvSpPr/>
          <p:nvPr/>
        </p:nvSpPr>
        <p:spPr>
          <a:xfrm>
            <a:off x="4742276" y="3137163"/>
            <a:ext cx="1184577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00">
              <a:solidFill>
                <a:schemeClr val="tx1"/>
              </a:solidFill>
            </a:endParaRPr>
          </a:p>
        </p:txBody>
      </p:sp>
      <p:sp>
        <p:nvSpPr>
          <p:cNvPr id="413" name="ZoneTexte 132">
            <a:extLst>
              <a:ext uri="{FF2B5EF4-FFF2-40B4-BE49-F238E27FC236}">
                <a16:creationId xmlns:a16="http://schemas.microsoft.com/office/drawing/2014/main" id="{6AA3E26C-88B6-584D-B32B-5EF5A6B65D96}"/>
              </a:ext>
            </a:extLst>
          </p:cNvPr>
          <p:cNvSpPr txBox="1"/>
          <p:nvPr/>
        </p:nvSpPr>
        <p:spPr>
          <a:xfrm>
            <a:off x="4755803" y="3133234"/>
            <a:ext cx="11769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HoPC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His or her delegate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Deputy 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Regional commanders</a:t>
            </a:r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AAFDEA0F-4BF4-7F47-A04F-0289787010CF}"/>
              </a:ext>
            </a:extLst>
          </p:cNvPr>
          <p:cNvSpPr/>
          <p:nvPr/>
        </p:nvSpPr>
        <p:spPr>
          <a:xfrm>
            <a:off x="7808201" y="3133283"/>
            <a:ext cx="1184577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00">
              <a:solidFill>
                <a:schemeClr val="tx1"/>
              </a:solidFill>
            </a:endParaRPr>
          </a:p>
        </p:txBody>
      </p:sp>
      <p:sp>
        <p:nvSpPr>
          <p:cNvPr id="411" name="ZoneTexte 135">
            <a:extLst>
              <a:ext uri="{FF2B5EF4-FFF2-40B4-BE49-F238E27FC236}">
                <a16:creationId xmlns:a16="http://schemas.microsoft.com/office/drawing/2014/main" id="{03829E95-BE2A-074D-A10C-16BC2207740D}"/>
              </a:ext>
            </a:extLst>
          </p:cNvPr>
          <p:cNvSpPr txBox="1"/>
          <p:nvPr/>
        </p:nvSpPr>
        <p:spPr>
          <a:xfrm>
            <a:off x="7821728" y="3140070"/>
            <a:ext cx="117692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HoPC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His or her delegate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Deputy chief of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Regional commanders</a:t>
            </a:r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B144F61F-208C-0442-A559-E32D20B27047}"/>
              </a:ext>
            </a:extLst>
          </p:cNvPr>
          <p:cNvSpPr/>
          <p:nvPr/>
        </p:nvSpPr>
        <p:spPr>
          <a:xfrm>
            <a:off x="4742276" y="3732352"/>
            <a:ext cx="1184578" cy="50755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9" name="ZoneTexte 138">
            <a:extLst>
              <a:ext uri="{FF2B5EF4-FFF2-40B4-BE49-F238E27FC236}">
                <a16:creationId xmlns:a16="http://schemas.microsoft.com/office/drawing/2014/main" id="{39547704-C697-4449-BA7E-F1FBA9555EDB}"/>
              </a:ext>
            </a:extLst>
          </p:cNvPr>
          <p:cNvSpPr txBox="1"/>
          <p:nvPr/>
        </p:nvSpPr>
        <p:spPr>
          <a:xfrm>
            <a:off x="4763300" y="3807320"/>
            <a:ext cx="118457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dirty="0">
                <a:latin typeface="Century Gothic" panose="020B0502020202020204" pitchFamily="34" charset="0"/>
              </a:rPr>
              <a:t>Regional commander</a:t>
            </a:r>
          </a:p>
          <a:p>
            <a:pPr algn="ctr"/>
            <a:r>
              <a:rPr lang="en-US" sz="675" dirty="0">
                <a:latin typeface="Century Gothic" panose="020B0502020202020204" pitchFamily="34" charset="0"/>
              </a:rPr>
              <a:t>Deputy chief operations</a:t>
            </a:r>
          </a:p>
          <a:p>
            <a:pPr algn="ctr"/>
            <a:r>
              <a:rPr lang="en-US" sz="675" dirty="0">
                <a:latin typeface="Century Gothic" panose="020B0502020202020204" pitchFamily="34" charset="0"/>
              </a:rPr>
              <a:t>His or her delegate</a:t>
            </a:r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823C1B8C-A6BD-DA4C-8375-AE582B166AB9}"/>
              </a:ext>
            </a:extLst>
          </p:cNvPr>
          <p:cNvSpPr/>
          <p:nvPr/>
        </p:nvSpPr>
        <p:spPr>
          <a:xfrm>
            <a:off x="7808202" y="3732290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600">
              <a:solidFill>
                <a:schemeClr val="tx1"/>
              </a:solidFill>
            </a:endParaRPr>
          </a:p>
        </p:txBody>
      </p:sp>
      <p:sp>
        <p:nvSpPr>
          <p:cNvPr id="407" name="ZoneTexte 141">
            <a:extLst>
              <a:ext uri="{FF2B5EF4-FFF2-40B4-BE49-F238E27FC236}">
                <a16:creationId xmlns:a16="http://schemas.microsoft.com/office/drawing/2014/main" id="{5CCD54F9-F6D7-6C4B-B8FD-59531FC04EF9}"/>
              </a:ext>
            </a:extLst>
          </p:cNvPr>
          <p:cNvSpPr txBox="1"/>
          <p:nvPr/>
        </p:nvSpPr>
        <p:spPr>
          <a:xfrm>
            <a:off x="7878773" y="3817974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dirty="0">
                <a:latin typeface="Century Gothic" panose="020B0502020202020204" pitchFamily="34" charset="0"/>
              </a:rPr>
              <a:t>Regional commander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Deputy chief operations</a:t>
            </a:r>
          </a:p>
          <a:p>
            <a:pPr algn="ctr"/>
            <a:r>
              <a:rPr lang="en-US" sz="600" dirty="0">
                <a:latin typeface="Century Gothic" panose="020B0502020202020204" pitchFamily="34" charset="0"/>
              </a:rPr>
              <a:t>His or her delegate</a:t>
            </a:r>
          </a:p>
        </p:txBody>
      </p:sp>
      <p:sp>
        <p:nvSpPr>
          <p:cNvPr id="404" name="Rectangle 403">
            <a:extLst>
              <a:ext uri="{FF2B5EF4-FFF2-40B4-BE49-F238E27FC236}">
                <a16:creationId xmlns:a16="http://schemas.microsoft.com/office/drawing/2014/main" id="{00FDFEB8-C740-5343-AB68-9BAF40768342}"/>
              </a:ext>
            </a:extLst>
          </p:cNvPr>
          <p:cNvSpPr/>
          <p:nvPr/>
        </p:nvSpPr>
        <p:spPr>
          <a:xfrm>
            <a:off x="1683729" y="4302201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5" name="ZoneTexte 144">
            <a:extLst>
              <a:ext uri="{FF2B5EF4-FFF2-40B4-BE49-F238E27FC236}">
                <a16:creationId xmlns:a16="http://schemas.microsoft.com/office/drawing/2014/main" id="{745DF16F-4648-374A-975B-B12353208E9C}"/>
              </a:ext>
            </a:extLst>
          </p:cNvPr>
          <p:cNvSpPr txBox="1"/>
          <p:nvPr/>
        </p:nvSpPr>
        <p:spPr>
          <a:xfrm>
            <a:off x="1783661" y="4462346"/>
            <a:ext cx="100219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FPU commander</a:t>
            </a:r>
          </a:p>
        </p:txBody>
      </p:sp>
      <p:sp>
        <p:nvSpPr>
          <p:cNvPr id="402" name="Rectangle 401">
            <a:extLst>
              <a:ext uri="{FF2B5EF4-FFF2-40B4-BE49-F238E27FC236}">
                <a16:creationId xmlns:a16="http://schemas.microsoft.com/office/drawing/2014/main" id="{B16F9884-B6A7-4844-94D4-97F0F40FBBA9}"/>
              </a:ext>
            </a:extLst>
          </p:cNvPr>
          <p:cNvSpPr/>
          <p:nvPr/>
        </p:nvSpPr>
        <p:spPr>
          <a:xfrm>
            <a:off x="1683729" y="4884752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3" name="ZoneTexte 147">
            <a:extLst>
              <a:ext uri="{FF2B5EF4-FFF2-40B4-BE49-F238E27FC236}">
                <a16:creationId xmlns:a16="http://schemas.microsoft.com/office/drawing/2014/main" id="{F6DA7AB0-205B-9043-B1EC-9E31AAC01D00}"/>
              </a:ext>
            </a:extLst>
          </p:cNvPr>
          <p:cNvSpPr txBox="1"/>
          <p:nvPr/>
        </p:nvSpPr>
        <p:spPr>
          <a:xfrm>
            <a:off x="1794377" y="5066328"/>
            <a:ext cx="100219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FPU commander</a:t>
            </a:r>
          </a:p>
        </p:txBody>
      </p:sp>
      <p:sp>
        <p:nvSpPr>
          <p:cNvPr id="400" name="Rectangle 399">
            <a:extLst>
              <a:ext uri="{FF2B5EF4-FFF2-40B4-BE49-F238E27FC236}">
                <a16:creationId xmlns:a16="http://schemas.microsoft.com/office/drawing/2014/main" id="{C1259AF4-4CF7-F34C-BC04-4D0F33D93EEA}"/>
              </a:ext>
            </a:extLst>
          </p:cNvPr>
          <p:cNvSpPr/>
          <p:nvPr/>
        </p:nvSpPr>
        <p:spPr>
          <a:xfrm>
            <a:off x="4742276" y="4301518"/>
            <a:ext cx="1184577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01" name="ZoneTexte 150">
            <a:extLst>
              <a:ext uri="{FF2B5EF4-FFF2-40B4-BE49-F238E27FC236}">
                <a16:creationId xmlns:a16="http://schemas.microsoft.com/office/drawing/2014/main" id="{6028BEE8-2780-FA46-A0A9-10369BB4468D}"/>
              </a:ext>
            </a:extLst>
          </p:cNvPr>
          <p:cNvSpPr txBox="1"/>
          <p:nvPr/>
        </p:nvSpPr>
        <p:spPr>
          <a:xfrm>
            <a:off x="4827594" y="4362900"/>
            <a:ext cx="1027078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>
                <a:latin typeface="Century Gothic" panose="020B0502020202020204" pitchFamily="34" charset="0"/>
              </a:rPr>
              <a:t>Deputy chief operations</a:t>
            </a:r>
          </a:p>
          <a:p>
            <a:pPr algn="ctr"/>
            <a:r>
              <a:rPr lang="en-US" sz="675">
                <a:latin typeface="Century Gothic" panose="020B0502020202020204" pitchFamily="34" charset="0"/>
              </a:rPr>
              <a:t>His or her delegate</a:t>
            </a:r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03705BB1-9FEA-6D46-978B-9853D51DC578}"/>
              </a:ext>
            </a:extLst>
          </p:cNvPr>
          <p:cNvSpPr/>
          <p:nvPr/>
        </p:nvSpPr>
        <p:spPr>
          <a:xfrm>
            <a:off x="7808201" y="4305274"/>
            <a:ext cx="1184577" cy="50755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9" name="ZoneTexte 156">
            <a:extLst>
              <a:ext uri="{FF2B5EF4-FFF2-40B4-BE49-F238E27FC236}">
                <a16:creationId xmlns:a16="http://schemas.microsoft.com/office/drawing/2014/main" id="{790DD0D1-3176-0B45-B2FE-C53C8F33A88B}"/>
              </a:ext>
            </a:extLst>
          </p:cNvPr>
          <p:cNvSpPr txBox="1"/>
          <p:nvPr/>
        </p:nvSpPr>
        <p:spPr>
          <a:xfrm>
            <a:off x="7867551" y="4367680"/>
            <a:ext cx="1104790" cy="456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Deputy chief </a:t>
            </a:r>
            <a:br>
              <a:rPr lang="en-US" sz="788" dirty="0">
                <a:latin typeface="Century Gothic" panose="020B0502020202020204" pitchFamily="34" charset="0"/>
              </a:rPr>
            </a:br>
            <a:r>
              <a:rPr lang="en-US" sz="788" dirty="0">
                <a:latin typeface="Century Gothic" panose="020B0502020202020204" pitchFamily="34" charset="0"/>
              </a:rPr>
              <a:t>operations</a:t>
            </a:r>
          </a:p>
          <a:p>
            <a:pPr algn="ctr"/>
            <a:r>
              <a:rPr lang="en-US" sz="788" dirty="0">
                <a:latin typeface="Century Gothic" panose="020B0502020202020204" pitchFamily="34" charset="0"/>
              </a:rPr>
              <a:t>His or her delegate</a:t>
            </a:r>
          </a:p>
        </p:txBody>
      </p:sp>
      <p:sp>
        <p:nvSpPr>
          <p:cNvPr id="396" name="Rectangle 395">
            <a:extLst>
              <a:ext uri="{FF2B5EF4-FFF2-40B4-BE49-F238E27FC236}">
                <a16:creationId xmlns:a16="http://schemas.microsoft.com/office/drawing/2014/main" id="{6C496E70-8DDC-684F-841D-1B8962866150}"/>
              </a:ext>
            </a:extLst>
          </p:cNvPr>
          <p:cNvSpPr/>
          <p:nvPr/>
        </p:nvSpPr>
        <p:spPr>
          <a:xfrm>
            <a:off x="4742276" y="4870683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7" name="ZoneTexte 159">
            <a:extLst>
              <a:ext uri="{FF2B5EF4-FFF2-40B4-BE49-F238E27FC236}">
                <a16:creationId xmlns:a16="http://schemas.microsoft.com/office/drawing/2014/main" id="{FA411742-DD66-E943-B54E-39DBE43F5B72}"/>
              </a:ext>
            </a:extLst>
          </p:cNvPr>
          <p:cNvSpPr txBox="1"/>
          <p:nvPr/>
        </p:nvSpPr>
        <p:spPr>
          <a:xfrm>
            <a:off x="4852924" y="5041543"/>
            <a:ext cx="100219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FPU commander</a:t>
            </a:r>
          </a:p>
        </p:txBody>
      </p:sp>
      <p:sp>
        <p:nvSpPr>
          <p:cNvPr id="394" name="Rectangle 393">
            <a:extLst>
              <a:ext uri="{FF2B5EF4-FFF2-40B4-BE49-F238E27FC236}">
                <a16:creationId xmlns:a16="http://schemas.microsoft.com/office/drawing/2014/main" id="{AF6BC1AA-E35E-754B-81E0-0A44371B3924}"/>
              </a:ext>
            </a:extLst>
          </p:cNvPr>
          <p:cNvSpPr/>
          <p:nvPr/>
        </p:nvSpPr>
        <p:spPr>
          <a:xfrm>
            <a:off x="7808202" y="4878259"/>
            <a:ext cx="1184578" cy="50755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788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95" name="ZoneTexte 162">
            <a:extLst>
              <a:ext uri="{FF2B5EF4-FFF2-40B4-BE49-F238E27FC236}">
                <a16:creationId xmlns:a16="http://schemas.microsoft.com/office/drawing/2014/main" id="{E2F9AEBC-7C81-1B42-AC11-AA562E1C3193}"/>
              </a:ext>
            </a:extLst>
          </p:cNvPr>
          <p:cNvSpPr txBox="1"/>
          <p:nvPr/>
        </p:nvSpPr>
        <p:spPr>
          <a:xfrm>
            <a:off x="7918850" y="5038404"/>
            <a:ext cx="1002197" cy="2135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88" dirty="0">
                <a:latin typeface="Century Gothic" panose="020B0502020202020204" pitchFamily="34" charset="0"/>
              </a:rPr>
              <a:t>FPU commander</a:t>
            </a:r>
          </a:p>
        </p:txBody>
      </p:sp>
      <p:grpSp>
        <p:nvGrpSpPr>
          <p:cNvPr id="450" name="Groupe 6">
            <a:extLst>
              <a:ext uri="{FF2B5EF4-FFF2-40B4-BE49-F238E27FC236}">
                <a16:creationId xmlns:a16="http://schemas.microsoft.com/office/drawing/2014/main" id="{8DB577B9-7CE3-064B-BAC2-6CF35314BE2C}"/>
              </a:ext>
            </a:extLst>
          </p:cNvPr>
          <p:cNvGrpSpPr/>
          <p:nvPr/>
        </p:nvGrpSpPr>
        <p:grpSpPr>
          <a:xfrm>
            <a:off x="457200" y="2240273"/>
            <a:ext cx="1885680" cy="504002"/>
            <a:chOff x="1364776" y="600501"/>
            <a:chExt cx="1801504" cy="914400"/>
          </a:xfrm>
          <a:solidFill>
            <a:schemeClr val="bg1">
              <a:lumMod val="95000"/>
            </a:schemeClr>
          </a:solidFill>
        </p:grpSpPr>
        <p:sp>
          <p:nvSpPr>
            <p:cNvPr id="451" name="Rectangle 450">
              <a:extLst>
                <a:ext uri="{FF2B5EF4-FFF2-40B4-BE49-F238E27FC236}">
                  <a16:creationId xmlns:a16="http://schemas.microsoft.com/office/drawing/2014/main" id="{E3873F9D-777B-A24E-B93D-6EE30DB00DCE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2" name="ZoneTexte 4">
              <a:extLst>
                <a:ext uri="{FF2B5EF4-FFF2-40B4-BE49-F238E27FC236}">
                  <a16:creationId xmlns:a16="http://schemas.microsoft.com/office/drawing/2014/main" id="{F9C48D49-647B-8E44-82B5-84E108CB6442}"/>
                </a:ext>
              </a:extLst>
            </p:cNvPr>
            <p:cNvSpPr txBox="1"/>
            <p:nvPr/>
          </p:nvSpPr>
          <p:spPr>
            <a:xfrm>
              <a:off x="1902147" y="838445"/>
              <a:ext cx="785938" cy="502553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>
                  <a:latin typeface="Century Gothic" panose="020B0502020202020204" pitchFamily="34" charset="0"/>
                </a:rPr>
                <a:t>One FPU</a:t>
              </a:r>
            </a:p>
          </p:txBody>
        </p:sp>
      </p:grpSp>
      <p:grpSp>
        <p:nvGrpSpPr>
          <p:cNvPr id="453" name="Groupe 7">
            <a:extLst>
              <a:ext uri="{FF2B5EF4-FFF2-40B4-BE49-F238E27FC236}">
                <a16:creationId xmlns:a16="http://schemas.microsoft.com/office/drawing/2014/main" id="{64DABFB5-EF56-5E4B-A6BC-C81D9A228F02}"/>
              </a:ext>
            </a:extLst>
          </p:cNvPr>
          <p:cNvGrpSpPr/>
          <p:nvPr/>
        </p:nvGrpSpPr>
        <p:grpSpPr>
          <a:xfrm>
            <a:off x="3435533" y="2240273"/>
            <a:ext cx="2301957" cy="542456"/>
            <a:chOff x="1364776" y="600501"/>
            <a:chExt cx="1801504" cy="984166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54" name="Rectangle 453">
              <a:extLst>
                <a:ext uri="{FF2B5EF4-FFF2-40B4-BE49-F238E27FC236}">
                  <a16:creationId xmlns:a16="http://schemas.microsoft.com/office/drawing/2014/main" id="{B1581A24-02FB-CE42-9398-67972C4C5BAE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5" name="ZoneTexte 9">
              <a:extLst>
                <a:ext uri="{FF2B5EF4-FFF2-40B4-BE49-F238E27FC236}">
                  <a16:creationId xmlns:a16="http://schemas.microsoft.com/office/drawing/2014/main" id="{18A76FAC-ED95-984D-BD04-C1087A20FF05}"/>
                </a:ext>
              </a:extLst>
            </p:cNvPr>
            <p:cNvSpPr txBox="1"/>
            <p:nvPr/>
          </p:nvSpPr>
          <p:spPr>
            <a:xfrm>
              <a:off x="1364776" y="747078"/>
              <a:ext cx="1801504" cy="837589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Sections or platoons from more than one FPU </a:t>
              </a:r>
            </a:p>
          </p:txBody>
        </p:sp>
      </p:grpSp>
      <p:grpSp>
        <p:nvGrpSpPr>
          <p:cNvPr id="456" name="Groupe 10">
            <a:extLst>
              <a:ext uri="{FF2B5EF4-FFF2-40B4-BE49-F238E27FC236}">
                <a16:creationId xmlns:a16="http://schemas.microsoft.com/office/drawing/2014/main" id="{6002D6D4-434F-4045-B30B-FFDD9828662F}"/>
              </a:ext>
            </a:extLst>
          </p:cNvPr>
          <p:cNvGrpSpPr/>
          <p:nvPr/>
        </p:nvGrpSpPr>
        <p:grpSpPr>
          <a:xfrm>
            <a:off x="6830143" y="2240273"/>
            <a:ext cx="1908956" cy="504002"/>
            <a:chOff x="1364776" y="600501"/>
            <a:chExt cx="1801504" cy="914400"/>
          </a:xfrm>
          <a:solidFill>
            <a:schemeClr val="accent6">
              <a:lumMod val="20000"/>
              <a:lumOff val="80000"/>
            </a:schemeClr>
          </a:solidFill>
        </p:grpSpPr>
        <p:sp>
          <p:nvSpPr>
            <p:cNvPr id="457" name="Rectangle 456">
              <a:extLst>
                <a:ext uri="{FF2B5EF4-FFF2-40B4-BE49-F238E27FC236}">
                  <a16:creationId xmlns:a16="http://schemas.microsoft.com/office/drawing/2014/main" id="{37F11E45-16F3-F84C-B0E5-7A2D9F88D744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58" name="ZoneTexte 12">
              <a:extLst>
                <a:ext uri="{FF2B5EF4-FFF2-40B4-BE49-F238E27FC236}">
                  <a16:creationId xmlns:a16="http://schemas.microsoft.com/office/drawing/2014/main" id="{00AAA472-F2F6-8B4E-94D7-937247804947}"/>
                </a:ext>
              </a:extLst>
            </p:cNvPr>
            <p:cNvSpPr txBox="1"/>
            <p:nvPr/>
          </p:nvSpPr>
          <p:spPr>
            <a:xfrm>
              <a:off x="1688248" y="649476"/>
              <a:ext cx="1154559" cy="83758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More than one FPU</a:t>
              </a:r>
            </a:p>
          </p:txBody>
        </p:sp>
      </p:grpSp>
      <p:grpSp>
        <p:nvGrpSpPr>
          <p:cNvPr id="462" name="Groupe 38">
            <a:extLst>
              <a:ext uri="{FF2B5EF4-FFF2-40B4-BE49-F238E27FC236}">
                <a16:creationId xmlns:a16="http://schemas.microsoft.com/office/drawing/2014/main" id="{7CEF0D5C-452B-924F-9913-4C64FF19EEF2}"/>
              </a:ext>
            </a:extLst>
          </p:cNvPr>
          <p:cNvGrpSpPr/>
          <p:nvPr/>
        </p:nvGrpSpPr>
        <p:grpSpPr>
          <a:xfrm>
            <a:off x="180979" y="3136509"/>
            <a:ext cx="1179606" cy="504002"/>
            <a:chOff x="1364776" y="600501"/>
            <a:chExt cx="1801504" cy="914400"/>
          </a:xfrm>
        </p:grpSpPr>
        <p:sp>
          <p:nvSpPr>
            <p:cNvPr id="463" name="Rectangle 462">
              <a:extLst>
                <a:ext uri="{FF2B5EF4-FFF2-40B4-BE49-F238E27FC236}">
                  <a16:creationId xmlns:a16="http://schemas.microsoft.com/office/drawing/2014/main" id="{957FA484-4B12-7743-9096-1FD9D9DBF5F6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4" name="ZoneTexte 40">
              <a:extLst>
                <a:ext uri="{FF2B5EF4-FFF2-40B4-BE49-F238E27FC236}">
                  <a16:creationId xmlns:a16="http://schemas.microsoft.com/office/drawing/2014/main" id="{06915C57-C78C-2E47-95A5-163B97F07157}"/>
                </a:ext>
              </a:extLst>
            </p:cNvPr>
            <p:cNvSpPr txBox="1"/>
            <p:nvPr/>
          </p:nvSpPr>
          <p:spPr>
            <a:xfrm>
              <a:off x="1430686" y="657290"/>
              <a:ext cx="1728862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65" name="Groupe 74">
            <a:extLst>
              <a:ext uri="{FF2B5EF4-FFF2-40B4-BE49-F238E27FC236}">
                <a16:creationId xmlns:a16="http://schemas.microsoft.com/office/drawing/2014/main" id="{689F253D-2B2F-0D4C-A8D0-5FAE39C3D8E7}"/>
              </a:ext>
            </a:extLst>
          </p:cNvPr>
          <p:cNvGrpSpPr/>
          <p:nvPr/>
        </p:nvGrpSpPr>
        <p:grpSpPr>
          <a:xfrm>
            <a:off x="180979" y="4302808"/>
            <a:ext cx="1179607" cy="504002"/>
            <a:chOff x="1364776" y="600501"/>
            <a:chExt cx="1801504" cy="914400"/>
          </a:xfrm>
        </p:grpSpPr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9B5BAE90-4F8C-9445-B302-A58D623FDF09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67" name="ZoneTexte 76">
              <a:extLst>
                <a:ext uri="{FF2B5EF4-FFF2-40B4-BE49-F238E27FC236}">
                  <a16:creationId xmlns:a16="http://schemas.microsoft.com/office/drawing/2014/main" id="{9597D774-8BCB-5047-8857-8CB1946A1CC2}"/>
                </a:ext>
              </a:extLst>
            </p:cNvPr>
            <p:cNvSpPr txBox="1"/>
            <p:nvPr/>
          </p:nvSpPr>
          <p:spPr>
            <a:xfrm>
              <a:off x="1527387" y="663083"/>
              <a:ext cx="1535460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1D94594C-A8B1-6D47-ACE8-86076586AA13}"/>
              </a:ext>
            </a:extLst>
          </p:cNvPr>
          <p:cNvGrpSpPr/>
          <p:nvPr/>
        </p:nvGrpSpPr>
        <p:grpSpPr>
          <a:xfrm>
            <a:off x="180979" y="3719659"/>
            <a:ext cx="1179606" cy="504002"/>
            <a:chOff x="240173" y="3831589"/>
            <a:chExt cx="1572808" cy="672003"/>
          </a:xfrm>
        </p:grpSpPr>
        <p:sp>
          <p:nvSpPr>
            <p:cNvPr id="469" name="Rectangle 468">
              <a:extLst>
                <a:ext uri="{FF2B5EF4-FFF2-40B4-BE49-F238E27FC236}">
                  <a16:creationId xmlns:a16="http://schemas.microsoft.com/office/drawing/2014/main" id="{574AFF74-A8F2-574A-89BC-89F1641E7EBC}"/>
                </a:ext>
              </a:extLst>
            </p:cNvPr>
            <p:cNvSpPr/>
            <p:nvPr/>
          </p:nvSpPr>
          <p:spPr>
            <a:xfrm>
              <a:off x="240173" y="3831589"/>
              <a:ext cx="1572808" cy="67200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0" name="ZoneTexte 94">
              <a:extLst>
                <a:ext uri="{FF2B5EF4-FFF2-40B4-BE49-F238E27FC236}">
                  <a16:creationId xmlns:a16="http://schemas.microsoft.com/office/drawing/2014/main" id="{6C215C87-6199-5045-B01B-1A1EC5A7D843}"/>
                </a:ext>
              </a:extLst>
            </p:cNvPr>
            <p:cNvSpPr txBox="1"/>
            <p:nvPr/>
          </p:nvSpPr>
          <p:spPr>
            <a:xfrm>
              <a:off x="273746" y="3876097"/>
              <a:ext cx="1509388" cy="615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471" name="Groupe 103">
            <a:extLst>
              <a:ext uri="{FF2B5EF4-FFF2-40B4-BE49-F238E27FC236}">
                <a16:creationId xmlns:a16="http://schemas.microsoft.com/office/drawing/2014/main" id="{28EC9B2D-BCB1-0140-A929-769ED9AE66E3}"/>
              </a:ext>
            </a:extLst>
          </p:cNvPr>
          <p:cNvGrpSpPr/>
          <p:nvPr/>
        </p:nvGrpSpPr>
        <p:grpSpPr>
          <a:xfrm>
            <a:off x="180979" y="4885958"/>
            <a:ext cx="1179607" cy="504002"/>
            <a:chOff x="1364776" y="600501"/>
            <a:chExt cx="1801504" cy="914400"/>
          </a:xfrm>
        </p:grpSpPr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59E205D1-E723-7541-8E0F-C2862105BFCE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73" name="ZoneTexte 105">
              <a:extLst>
                <a:ext uri="{FF2B5EF4-FFF2-40B4-BE49-F238E27FC236}">
                  <a16:creationId xmlns:a16="http://schemas.microsoft.com/office/drawing/2014/main" id="{B3FBA39D-C8A5-2E4C-AD0B-AA234F3A9DC2}"/>
                </a:ext>
              </a:extLst>
            </p:cNvPr>
            <p:cNvSpPr txBox="1"/>
            <p:nvPr/>
          </p:nvSpPr>
          <p:spPr>
            <a:xfrm>
              <a:off x="1670599" y="663083"/>
              <a:ext cx="1249031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480" name="Group 479">
            <a:extLst>
              <a:ext uri="{FF2B5EF4-FFF2-40B4-BE49-F238E27FC236}">
                <a16:creationId xmlns:a16="http://schemas.microsoft.com/office/drawing/2014/main" id="{8E95755F-735D-E944-8583-0705F0CD3ADA}"/>
              </a:ext>
            </a:extLst>
          </p:cNvPr>
          <p:cNvGrpSpPr/>
          <p:nvPr/>
        </p:nvGrpSpPr>
        <p:grpSpPr>
          <a:xfrm>
            <a:off x="3223235" y="3129265"/>
            <a:ext cx="1179606" cy="504002"/>
            <a:chOff x="4302345" y="3035449"/>
            <a:chExt cx="1572808" cy="672003"/>
          </a:xfrm>
        </p:grpSpPr>
        <p:sp>
          <p:nvSpPr>
            <p:cNvPr id="481" name="Rectangle 480">
              <a:extLst>
                <a:ext uri="{FF2B5EF4-FFF2-40B4-BE49-F238E27FC236}">
                  <a16:creationId xmlns:a16="http://schemas.microsoft.com/office/drawing/2014/main" id="{454DE856-7EC4-6F48-8235-F004740BAEDE}"/>
                </a:ext>
              </a:extLst>
            </p:cNvPr>
            <p:cNvSpPr/>
            <p:nvPr/>
          </p:nvSpPr>
          <p:spPr>
            <a:xfrm>
              <a:off x="4302345" y="3035449"/>
              <a:ext cx="1572808" cy="67200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2" name="ZoneTexte 92">
              <a:extLst>
                <a:ext uri="{FF2B5EF4-FFF2-40B4-BE49-F238E27FC236}">
                  <a16:creationId xmlns:a16="http://schemas.microsoft.com/office/drawing/2014/main" id="{135A50D6-4ADF-104B-8B4F-F48E9EDC50E1}"/>
                </a:ext>
              </a:extLst>
            </p:cNvPr>
            <p:cNvSpPr txBox="1"/>
            <p:nvPr/>
          </p:nvSpPr>
          <p:spPr>
            <a:xfrm>
              <a:off x="4336617" y="3074101"/>
              <a:ext cx="1509388" cy="615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83" name="Group 482">
            <a:extLst>
              <a:ext uri="{FF2B5EF4-FFF2-40B4-BE49-F238E27FC236}">
                <a16:creationId xmlns:a16="http://schemas.microsoft.com/office/drawing/2014/main" id="{9E39FB40-00BA-504A-856E-9808960BFCBB}"/>
              </a:ext>
            </a:extLst>
          </p:cNvPr>
          <p:cNvGrpSpPr/>
          <p:nvPr/>
        </p:nvGrpSpPr>
        <p:grpSpPr>
          <a:xfrm>
            <a:off x="6280799" y="3121464"/>
            <a:ext cx="1179606" cy="504002"/>
            <a:chOff x="8365416" y="3025419"/>
            <a:chExt cx="1572808" cy="672003"/>
          </a:xfrm>
        </p:grpSpPr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2208B347-B855-FC4F-A35E-1896E6D3FD54}"/>
                </a:ext>
              </a:extLst>
            </p:cNvPr>
            <p:cNvSpPr/>
            <p:nvPr/>
          </p:nvSpPr>
          <p:spPr>
            <a:xfrm>
              <a:off x="8365416" y="3025419"/>
              <a:ext cx="1572808" cy="67200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5" name="ZoneTexte 93">
              <a:extLst>
                <a:ext uri="{FF2B5EF4-FFF2-40B4-BE49-F238E27FC236}">
                  <a16:creationId xmlns:a16="http://schemas.microsoft.com/office/drawing/2014/main" id="{6478AA18-A5F6-8144-97A6-6876994407F2}"/>
                </a:ext>
              </a:extLst>
            </p:cNvPr>
            <p:cNvSpPr txBox="1"/>
            <p:nvPr/>
          </p:nvSpPr>
          <p:spPr>
            <a:xfrm>
              <a:off x="8411547" y="3072926"/>
              <a:ext cx="1509388" cy="615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86" name="Group 485">
            <a:extLst>
              <a:ext uri="{FF2B5EF4-FFF2-40B4-BE49-F238E27FC236}">
                <a16:creationId xmlns:a16="http://schemas.microsoft.com/office/drawing/2014/main" id="{F8BCEAD1-302A-1E40-897F-96E5C5D311FC}"/>
              </a:ext>
            </a:extLst>
          </p:cNvPr>
          <p:cNvGrpSpPr/>
          <p:nvPr/>
        </p:nvGrpSpPr>
        <p:grpSpPr>
          <a:xfrm>
            <a:off x="3223235" y="3712693"/>
            <a:ext cx="1179606" cy="504002"/>
            <a:chOff x="4300083" y="3821559"/>
            <a:chExt cx="1572808" cy="672003"/>
          </a:xfrm>
        </p:grpSpPr>
        <p:sp>
          <p:nvSpPr>
            <p:cNvPr id="487" name="Rectangle 486">
              <a:extLst>
                <a:ext uri="{FF2B5EF4-FFF2-40B4-BE49-F238E27FC236}">
                  <a16:creationId xmlns:a16="http://schemas.microsoft.com/office/drawing/2014/main" id="{99153C34-924E-F645-AE8B-0BB42CBAB1B1}"/>
                </a:ext>
              </a:extLst>
            </p:cNvPr>
            <p:cNvSpPr/>
            <p:nvPr/>
          </p:nvSpPr>
          <p:spPr>
            <a:xfrm>
              <a:off x="4300083" y="3821559"/>
              <a:ext cx="1572808" cy="67200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88" name="ZoneTexte 95">
              <a:extLst>
                <a:ext uri="{FF2B5EF4-FFF2-40B4-BE49-F238E27FC236}">
                  <a16:creationId xmlns:a16="http://schemas.microsoft.com/office/drawing/2014/main" id="{806760FF-CD43-C842-94FA-5D6307C04AD2}"/>
                </a:ext>
              </a:extLst>
            </p:cNvPr>
            <p:cNvSpPr txBox="1"/>
            <p:nvPr/>
          </p:nvSpPr>
          <p:spPr>
            <a:xfrm>
              <a:off x="4339764" y="3863852"/>
              <a:ext cx="1509388" cy="615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489" name="Group 488">
            <a:extLst>
              <a:ext uri="{FF2B5EF4-FFF2-40B4-BE49-F238E27FC236}">
                <a16:creationId xmlns:a16="http://schemas.microsoft.com/office/drawing/2014/main" id="{306A18F6-5C0F-D745-A330-88B630256AC3}"/>
              </a:ext>
            </a:extLst>
          </p:cNvPr>
          <p:cNvGrpSpPr/>
          <p:nvPr/>
        </p:nvGrpSpPr>
        <p:grpSpPr>
          <a:xfrm>
            <a:off x="6280799" y="3704614"/>
            <a:ext cx="1179606" cy="504002"/>
            <a:chOff x="8363154" y="3811529"/>
            <a:chExt cx="1572808" cy="672003"/>
          </a:xfrm>
        </p:grpSpPr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91125431-6CE0-7641-89DB-67319BECB434}"/>
                </a:ext>
              </a:extLst>
            </p:cNvPr>
            <p:cNvSpPr/>
            <p:nvPr/>
          </p:nvSpPr>
          <p:spPr>
            <a:xfrm>
              <a:off x="8363154" y="3811529"/>
              <a:ext cx="1572808" cy="67200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1" name="ZoneTexte 96">
              <a:extLst>
                <a:ext uri="{FF2B5EF4-FFF2-40B4-BE49-F238E27FC236}">
                  <a16:creationId xmlns:a16="http://schemas.microsoft.com/office/drawing/2014/main" id="{36ABFFFA-78E6-7746-BB46-9215F95B7AEC}"/>
                </a:ext>
              </a:extLst>
            </p:cNvPr>
            <p:cNvSpPr txBox="1"/>
            <p:nvPr/>
          </p:nvSpPr>
          <p:spPr>
            <a:xfrm>
              <a:off x="8403065" y="3856037"/>
              <a:ext cx="1509388" cy="615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Operational </a:t>
              </a:r>
            </a:p>
            <a:p>
              <a:pPr algn="ctr"/>
              <a:r>
                <a:rPr lang="en-US" sz="120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492" name="Groupe 97">
            <a:extLst>
              <a:ext uri="{FF2B5EF4-FFF2-40B4-BE49-F238E27FC236}">
                <a16:creationId xmlns:a16="http://schemas.microsoft.com/office/drawing/2014/main" id="{AD24DE0A-1C83-EE46-A804-BD918F90B4E2}"/>
              </a:ext>
            </a:extLst>
          </p:cNvPr>
          <p:cNvGrpSpPr/>
          <p:nvPr/>
        </p:nvGrpSpPr>
        <p:grpSpPr>
          <a:xfrm>
            <a:off x="3223236" y="4296121"/>
            <a:ext cx="1179607" cy="504002"/>
            <a:chOff x="1364776" y="600501"/>
            <a:chExt cx="1801504" cy="914400"/>
          </a:xfrm>
        </p:grpSpPr>
        <p:sp>
          <p:nvSpPr>
            <p:cNvPr id="493" name="Rectangle 492">
              <a:extLst>
                <a:ext uri="{FF2B5EF4-FFF2-40B4-BE49-F238E27FC236}">
                  <a16:creationId xmlns:a16="http://schemas.microsoft.com/office/drawing/2014/main" id="{DC1F254F-4F81-3F48-83A5-1F65BECED9AA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4" name="ZoneTexte 99">
              <a:extLst>
                <a:ext uri="{FF2B5EF4-FFF2-40B4-BE49-F238E27FC236}">
                  <a16:creationId xmlns:a16="http://schemas.microsoft.com/office/drawing/2014/main" id="{239861E1-7F2A-0042-9EBA-0B0DCB8AC335}"/>
                </a:ext>
              </a:extLst>
            </p:cNvPr>
            <p:cNvSpPr txBox="1"/>
            <p:nvPr/>
          </p:nvSpPr>
          <p:spPr>
            <a:xfrm>
              <a:off x="1527387" y="663083"/>
              <a:ext cx="1535460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95" name="Groupe 100">
            <a:extLst>
              <a:ext uri="{FF2B5EF4-FFF2-40B4-BE49-F238E27FC236}">
                <a16:creationId xmlns:a16="http://schemas.microsoft.com/office/drawing/2014/main" id="{89827B89-C9F5-7B45-95D1-5213AC59E876}"/>
              </a:ext>
            </a:extLst>
          </p:cNvPr>
          <p:cNvGrpSpPr/>
          <p:nvPr/>
        </p:nvGrpSpPr>
        <p:grpSpPr>
          <a:xfrm>
            <a:off x="6280799" y="4287763"/>
            <a:ext cx="1179607" cy="506876"/>
            <a:chOff x="1364776" y="600501"/>
            <a:chExt cx="1801504" cy="919614"/>
          </a:xfrm>
        </p:grpSpPr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D2C207C9-4A3A-AC4F-A9E8-E5E1D7E77905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7" name="ZoneTexte 102">
              <a:extLst>
                <a:ext uri="{FF2B5EF4-FFF2-40B4-BE49-F238E27FC236}">
                  <a16:creationId xmlns:a16="http://schemas.microsoft.com/office/drawing/2014/main" id="{1355E239-CBC8-F648-93A3-5152A0FB669A}"/>
                </a:ext>
              </a:extLst>
            </p:cNvPr>
            <p:cNvSpPr txBox="1"/>
            <p:nvPr/>
          </p:nvSpPr>
          <p:spPr>
            <a:xfrm>
              <a:off x="1511021" y="682526"/>
              <a:ext cx="1535460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Command</a:t>
              </a:r>
            </a:p>
          </p:txBody>
        </p:sp>
      </p:grpSp>
      <p:grpSp>
        <p:nvGrpSpPr>
          <p:cNvPr id="498" name="Groupe 115">
            <a:extLst>
              <a:ext uri="{FF2B5EF4-FFF2-40B4-BE49-F238E27FC236}">
                <a16:creationId xmlns:a16="http://schemas.microsoft.com/office/drawing/2014/main" id="{681DE512-E78C-8748-91DF-604EA9D526B5}"/>
              </a:ext>
            </a:extLst>
          </p:cNvPr>
          <p:cNvGrpSpPr/>
          <p:nvPr/>
        </p:nvGrpSpPr>
        <p:grpSpPr>
          <a:xfrm>
            <a:off x="3223236" y="4879548"/>
            <a:ext cx="1179607" cy="504002"/>
            <a:chOff x="1364776" y="600501"/>
            <a:chExt cx="1801504" cy="914400"/>
          </a:xfrm>
        </p:grpSpPr>
        <p:sp>
          <p:nvSpPr>
            <p:cNvPr id="499" name="Rectangle 498">
              <a:extLst>
                <a:ext uri="{FF2B5EF4-FFF2-40B4-BE49-F238E27FC236}">
                  <a16:creationId xmlns:a16="http://schemas.microsoft.com/office/drawing/2014/main" id="{2D33F346-7DC2-5344-A625-F547450B0593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0" name="ZoneTexte 117">
              <a:extLst>
                <a:ext uri="{FF2B5EF4-FFF2-40B4-BE49-F238E27FC236}">
                  <a16:creationId xmlns:a16="http://schemas.microsoft.com/office/drawing/2014/main" id="{A434E053-6A92-A747-B9D2-EED89DE7ECEA}"/>
                </a:ext>
              </a:extLst>
            </p:cNvPr>
            <p:cNvSpPr txBox="1"/>
            <p:nvPr/>
          </p:nvSpPr>
          <p:spPr>
            <a:xfrm>
              <a:off x="1670599" y="643643"/>
              <a:ext cx="1249031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501" name="Groupe 118">
            <a:extLst>
              <a:ext uri="{FF2B5EF4-FFF2-40B4-BE49-F238E27FC236}">
                <a16:creationId xmlns:a16="http://schemas.microsoft.com/office/drawing/2014/main" id="{911E3D32-6771-E64B-8F72-CF4E17AD523E}"/>
              </a:ext>
            </a:extLst>
          </p:cNvPr>
          <p:cNvGrpSpPr/>
          <p:nvPr/>
        </p:nvGrpSpPr>
        <p:grpSpPr>
          <a:xfrm>
            <a:off x="6280799" y="4870912"/>
            <a:ext cx="1179607" cy="504002"/>
            <a:chOff x="1364776" y="600501"/>
            <a:chExt cx="1801504" cy="914400"/>
          </a:xfrm>
        </p:grpSpPr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28E829B3-681B-2D45-9C02-DAA42D37F6F6}"/>
                </a:ext>
              </a:extLst>
            </p:cNvPr>
            <p:cNvSpPr/>
            <p:nvPr/>
          </p:nvSpPr>
          <p:spPr>
            <a:xfrm>
              <a:off x="1364776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03" name="ZoneTexte 120">
              <a:extLst>
                <a:ext uri="{FF2B5EF4-FFF2-40B4-BE49-F238E27FC236}">
                  <a16:creationId xmlns:a16="http://schemas.microsoft.com/office/drawing/2014/main" id="{DA4BE2AD-0D4A-9149-8B9C-0BC6CDEB063E}"/>
                </a:ext>
              </a:extLst>
            </p:cNvPr>
            <p:cNvSpPr txBox="1"/>
            <p:nvPr/>
          </p:nvSpPr>
          <p:spPr>
            <a:xfrm>
              <a:off x="1670599" y="663083"/>
              <a:ext cx="1249031" cy="83758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Tactical </a:t>
              </a:r>
            </a:p>
            <a:p>
              <a:pPr algn="ctr"/>
              <a:r>
                <a:rPr lang="en-US" sz="1200" dirty="0">
                  <a:latin typeface="Century Gothic" panose="020B0502020202020204" pitchFamily="34" charset="0"/>
                </a:rPr>
                <a:t>Control</a:t>
              </a:r>
            </a:p>
          </p:txBody>
        </p:sp>
      </p:grpSp>
      <p:grpSp>
        <p:nvGrpSpPr>
          <p:cNvPr id="510" name="Groupe 163">
            <a:extLst>
              <a:ext uri="{FF2B5EF4-FFF2-40B4-BE49-F238E27FC236}">
                <a16:creationId xmlns:a16="http://schemas.microsoft.com/office/drawing/2014/main" id="{608CCDF4-3224-314A-8E22-3428F02A13EE}"/>
              </a:ext>
            </a:extLst>
          </p:cNvPr>
          <p:cNvGrpSpPr/>
          <p:nvPr/>
        </p:nvGrpSpPr>
        <p:grpSpPr>
          <a:xfrm>
            <a:off x="3999616" y="3431664"/>
            <a:ext cx="1184578" cy="507552"/>
            <a:chOff x="1380343" y="600501"/>
            <a:chExt cx="1801504" cy="914400"/>
          </a:xfrm>
        </p:grpSpPr>
        <p:sp>
          <p:nvSpPr>
            <p:cNvPr id="511" name="Rectangle 510">
              <a:extLst>
                <a:ext uri="{FF2B5EF4-FFF2-40B4-BE49-F238E27FC236}">
                  <a16:creationId xmlns:a16="http://schemas.microsoft.com/office/drawing/2014/main" id="{8638BD15-EBFC-1B4F-AADD-7ACF367D04DC}"/>
                </a:ext>
              </a:extLst>
            </p:cNvPr>
            <p:cNvSpPr/>
            <p:nvPr/>
          </p:nvSpPr>
          <p:spPr>
            <a:xfrm>
              <a:off x="1380343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12" name="ZoneTexte 165">
              <a:extLst>
                <a:ext uri="{FF2B5EF4-FFF2-40B4-BE49-F238E27FC236}">
                  <a16:creationId xmlns:a16="http://schemas.microsoft.com/office/drawing/2014/main" id="{187811F3-D04F-3441-B4D2-C6A55CF5019B}"/>
                </a:ext>
              </a:extLst>
            </p:cNvPr>
            <p:cNvSpPr txBox="1"/>
            <p:nvPr/>
          </p:nvSpPr>
          <p:spPr>
            <a:xfrm>
              <a:off x="1931289" y="900330"/>
              <a:ext cx="603123" cy="374278"/>
            </a:xfrm>
            <a:prstGeom prst="rect">
              <a:avLst/>
            </a:prstGeom>
            <a:noFill/>
          </p:spPr>
          <p:txBody>
            <a:bodyPr wrap="none" lIns="68580" tIns="34290" rIns="68580" bIns="34290" rtlCol="0" anchor="t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MCP</a:t>
              </a:r>
            </a:p>
          </p:txBody>
        </p:sp>
      </p:grpSp>
      <p:grpSp>
        <p:nvGrpSpPr>
          <p:cNvPr id="513" name="Groupe 166">
            <a:extLst>
              <a:ext uri="{FF2B5EF4-FFF2-40B4-BE49-F238E27FC236}">
                <a16:creationId xmlns:a16="http://schemas.microsoft.com/office/drawing/2014/main" id="{A8F1DBD9-45D0-4846-9C8B-122960A7E55D}"/>
              </a:ext>
            </a:extLst>
          </p:cNvPr>
          <p:cNvGrpSpPr/>
          <p:nvPr/>
        </p:nvGrpSpPr>
        <p:grpSpPr>
          <a:xfrm>
            <a:off x="7083181" y="3424439"/>
            <a:ext cx="1184578" cy="507552"/>
            <a:chOff x="1380343" y="600501"/>
            <a:chExt cx="1801504" cy="914400"/>
          </a:xfrm>
        </p:grpSpPr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E0F0D21F-1335-614F-A4DF-E213B1D81902}"/>
                </a:ext>
              </a:extLst>
            </p:cNvPr>
            <p:cNvSpPr/>
            <p:nvPr/>
          </p:nvSpPr>
          <p:spPr>
            <a:xfrm>
              <a:off x="1380343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515" name="ZoneTexte 168">
              <a:extLst>
                <a:ext uri="{FF2B5EF4-FFF2-40B4-BE49-F238E27FC236}">
                  <a16:creationId xmlns:a16="http://schemas.microsoft.com/office/drawing/2014/main" id="{6A63D1C3-AC58-6A4A-B41D-5B72F13FDA24}"/>
                </a:ext>
              </a:extLst>
            </p:cNvPr>
            <p:cNvSpPr txBox="1"/>
            <p:nvPr/>
          </p:nvSpPr>
          <p:spPr>
            <a:xfrm>
              <a:off x="1931289" y="900330"/>
              <a:ext cx="603123" cy="374278"/>
            </a:xfrm>
            <a:prstGeom prst="rect">
              <a:avLst/>
            </a:prstGeom>
            <a:noFill/>
          </p:spPr>
          <p:txBody>
            <a:bodyPr wrap="none" lIns="68580" tIns="34290" rIns="68580" bIns="34290" rtlCol="0" anchor="t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MCP</a:t>
              </a:r>
            </a:p>
          </p:txBody>
        </p:sp>
      </p:grpSp>
      <p:grpSp>
        <p:nvGrpSpPr>
          <p:cNvPr id="2" name="Groupe 163">
            <a:extLst>
              <a:ext uri="{FF2B5EF4-FFF2-40B4-BE49-F238E27FC236}">
                <a16:creationId xmlns:a16="http://schemas.microsoft.com/office/drawing/2014/main" id="{2F465ACF-612C-A34C-4A8D-5FECFB65D5EF}"/>
              </a:ext>
            </a:extLst>
          </p:cNvPr>
          <p:cNvGrpSpPr/>
          <p:nvPr/>
        </p:nvGrpSpPr>
        <p:grpSpPr>
          <a:xfrm>
            <a:off x="4007786" y="4054559"/>
            <a:ext cx="1184578" cy="507552"/>
            <a:chOff x="1380343" y="600501"/>
            <a:chExt cx="1801504" cy="9144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19504BB-65F0-2FB0-7F6F-0BFB66488D28}"/>
                </a:ext>
              </a:extLst>
            </p:cNvPr>
            <p:cNvSpPr/>
            <p:nvPr/>
          </p:nvSpPr>
          <p:spPr>
            <a:xfrm>
              <a:off x="1380343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" name="ZoneTexte 165">
              <a:extLst>
                <a:ext uri="{FF2B5EF4-FFF2-40B4-BE49-F238E27FC236}">
                  <a16:creationId xmlns:a16="http://schemas.microsoft.com/office/drawing/2014/main" id="{9D238A6A-AE83-840A-7B44-F9581451EAC3}"/>
                </a:ext>
              </a:extLst>
            </p:cNvPr>
            <p:cNvSpPr txBox="1"/>
            <p:nvPr/>
          </p:nvSpPr>
          <p:spPr>
            <a:xfrm>
              <a:off x="1931289" y="900330"/>
              <a:ext cx="603123" cy="374278"/>
            </a:xfrm>
            <a:prstGeom prst="rect">
              <a:avLst/>
            </a:prstGeom>
            <a:noFill/>
          </p:spPr>
          <p:txBody>
            <a:bodyPr wrap="none" lIns="68580" tIns="34290" rIns="68580" bIns="34290" rtlCol="0" anchor="t">
              <a:spAutoFit/>
            </a:bodyPr>
            <a:lstStyle/>
            <a:p>
              <a:pPr algn="ctr"/>
              <a:r>
                <a:rPr lang="en-US" sz="900" b="1">
                  <a:solidFill>
                    <a:srgbClr val="FF0000"/>
                  </a:solidFill>
                  <a:latin typeface="Century Gothic" panose="020B0502020202020204" pitchFamily="34" charset="0"/>
                </a:rPr>
                <a:t>MCP</a:t>
              </a:r>
            </a:p>
          </p:txBody>
        </p:sp>
      </p:grpSp>
      <p:grpSp>
        <p:nvGrpSpPr>
          <p:cNvPr id="5" name="Groupe 163">
            <a:extLst>
              <a:ext uri="{FF2B5EF4-FFF2-40B4-BE49-F238E27FC236}">
                <a16:creationId xmlns:a16="http://schemas.microsoft.com/office/drawing/2014/main" id="{0ACC1722-9B1D-331E-B68C-9DB0BBCCB07E}"/>
              </a:ext>
            </a:extLst>
          </p:cNvPr>
          <p:cNvGrpSpPr/>
          <p:nvPr/>
        </p:nvGrpSpPr>
        <p:grpSpPr>
          <a:xfrm>
            <a:off x="7080677" y="4068258"/>
            <a:ext cx="1184578" cy="507552"/>
            <a:chOff x="1380343" y="600501"/>
            <a:chExt cx="1801504" cy="9144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17E20F-89B9-9798-5071-4CC6F3B0A4D0}"/>
                </a:ext>
              </a:extLst>
            </p:cNvPr>
            <p:cNvSpPr/>
            <p:nvPr/>
          </p:nvSpPr>
          <p:spPr>
            <a:xfrm>
              <a:off x="1380343" y="600501"/>
              <a:ext cx="1801504" cy="914400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>
                <a:solidFill>
                  <a:schemeClr val="tx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7" name="ZoneTexte 165">
              <a:extLst>
                <a:ext uri="{FF2B5EF4-FFF2-40B4-BE49-F238E27FC236}">
                  <a16:creationId xmlns:a16="http://schemas.microsoft.com/office/drawing/2014/main" id="{D9A34323-FD4D-76EB-97A5-B7647AFE2734}"/>
                </a:ext>
              </a:extLst>
            </p:cNvPr>
            <p:cNvSpPr txBox="1"/>
            <p:nvPr/>
          </p:nvSpPr>
          <p:spPr>
            <a:xfrm>
              <a:off x="1931289" y="900330"/>
              <a:ext cx="603123" cy="374278"/>
            </a:xfrm>
            <a:prstGeom prst="rect">
              <a:avLst/>
            </a:prstGeom>
            <a:noFill/>
          </p:spPr>
          <p:txBody>
            <a:bodyPr wrap="none" lIns="68580" tIns="34290" rIns="68580" bIns="34290" rtlCol="0" anchor="t">
              <a:spAutoFit/>
            </a:bodyPr>
            <a:lstStyle/>
            <a:p>
              <a:pPr algn="ctr"/>
              <a:r>
                <a:rPr lang="en-US" sz="900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MCP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172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" grpId="0"/>
      <p:bldP spid="415" grpId="0"/>
      <p:bldP spid="413" grpId="0"/>
      <p:bldP spid="411" grpId="0"/>
      <p:bldP spid="409" grpId="0"/>
      <p:bldP spid="407" grpId="0"/>
      <p:bldP spid="405" grpId="0"/>
      <p:bldP spid="403" grpId="0"/>
      <p:bldP spid="401" grpId="0"/>
      <p:bldP spid="399" grpId="0"/>
      <p:bldP spid="397" grpId="0"/>
      <p:bldP spid="39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E2F93C-2DCD-EAD6-7EDE-D6BAA0D46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and Control Terms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D196-5A1B-A742-9FFE-94B5BCA3A65F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UN operational authority</a:t>
            </a:r>
          </a:p>
          <a:p>
            <a:r>
              <a:rPr lang="en-US" sz="2400" dirty="0"/>
              <a:t>Full Command</a:t>
            </a:r>
          </a:p>
          <a:p>
            <a:r>
              <a:rPr lang="en-US" sz="2400" dirty="0"/>
              <a:t>Operational control (OPCON)</a:t>
            </a:r>
          </a:p>
          <a:p>
            <a:r>
              <a:rPr lang="en-US" sz="2400" dirty="0"/>
              <a:t>Tactical command (TACOM) </a:t>
            </a:r>
          </a:p>
          <a:p>
            <a:r>
              <a:rPr lang="en-US" sz="2400" dirty="0"/>
              <a:t>Tactical control (TACON)</a:t>
            </a:r>
          </a:p>
          <a:p>
            <a:r>
              <a:rPr lang="en-US" sz="2400" dirty="0">
                <a:solidFill>
                  <a:schemeClr val="tx1"/>
                </a:solidFill>
              </a:rPr>
              <a:t>Police component (in case of joint operation)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600" y="5081588"/>
            <a:ext cx="914400" cy="9144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244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A69C06-C725-4E40-D6D4-7F1053AED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244" y="434181"/>
            <a:ext cx="5867400" cy="960437"/>
          </a:xfrm>
        </p:spPr>
        <p:txBody>
          <a:bodyPr/>
          <a:lstStyle/>
          <a:p>
            <a:r>
              <a:rPr lang="en-US" dirty="0"/>
              <a:t>Command, Control, and Coordination Models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2DD196-5A1B-A742-9FFE-94B5BCA3A65F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 dirty="0"/>
              <a:t>FPUs are managed at the </a:t>
            </a:r>
            <a:r>
              <a:rPr lang="en-US" sz="2400" b="1" dirty="0">
                <a:solidFill>
                  <a:srgbClr val="002060"/>
                </a:solidFill>
              </a:rPr>
              <a:t>mission HQ level</a:t>
            </a:r>
            <a:r>
              <a:rPr lang="en-US" sz="2400" dirty="0"/>
              <a:t> to be deployed throughout the mission area on demand</a:t>
            </a:r>
          </a:p>
          <a:p>
            <a:r>
              <a:rPr lang="en-US" sz="2400" dirty="0"/>
              <a:t>FPUs are assigned to an area of responsibility in accordance with a regional UN police structure and under the operational control of </a:t>
            </a:r>
            <a:r>
              <a:rPr lang="en-US" sz="2400" b="1" dirty="0">
                <a:solidFill>
                  <a:srgbClr val="002060"/>
                </a:solidFill>
              </a:rPr>
              <a:t>UN police regional commanders</a:t>
            </a:r>
            <a:r>
              <a:rPr lang="en-US" sz="2400" dirty="0"/>
              <a:t> </a:t>
            </a:r>
          </a:p>
          <a:p>
            <a:r>
              <a:rPr lang="en-US" sz="2400" dirty="0"/>
              <a:t>Some FPUs in a mission area are distributed to </a:t>
            </a:r>
            <a:r>
              <a:rPr lang="en-US" sz="2400" b="1" dirty="0">
                <a:solidFill>
                  <a:srgbClr val="002060"/>
                </a:solidFill>
              </a:rPr>
              <a:t>police regions</a:t>
            </a:r>
            <a:r>
              <a:rPr lang="en-US" sz="2400" dirty="0"/>
              <a:t>, while the remainder are managed at the </a:t>
            </a:r>
            <a:r>
              <a:rPr lang="en-US" sz="2400" b="1" dirty="0">
                <a:solidFill>
                  <a:srgbClr val="002060"/>
                </a:solidFill>
              </a:rPr>
              <a:t>mission HQ level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4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98E1EC4-DFE5-4E6B-A4B3-8E883F108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5879" y="1312511"/>
            <a:ext cx="3478121" cy="47667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6D3C377-655D-7549-2692-271C5AB6C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Positions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</a:pPr>
            <a:fld id="{0707C9F3-372D-6844-BB8E-1E17932B237F}" type="slidenum">
              <a:rPr lang="en-US" smtClean="0"/>
              <a:pPr>
                <a:lnSpc>
                  <a:spcPct val="80000"/>
                </a:lnSpc>
                <a:spcBef>
                  <a:spcPct val="0"/>
                </a:spcBef>
              </a:pPr>
              <a:t>47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1" y="1501593"/>
            <a:ext cx="4114800" cy="4142232"/>
          </a:xfrm>
        </p:spPr>
        <p:txBody>
          <a:bodyPr/>
          <a:lstStyle/>
          <a:p>
            <a:r>
              <a:rPr lang="en-US" sz="2400" dirty="0"/>
              <a:t>Know command, control, and coordination of FPUs in peace operations</a:t>
            </a:r>
          </a:p>
          <a:p>
            <a:r>
              <a:rPr lang="en-US" sz="2400" dirty="0"/>
              <a:t>React to and manage public order incidents</a:t>
            </a:r>
          </a:p>
          <a:p>
            <a:r>
              <a:rPr lang="en-US" sz="2400" dirty="0"/>
              <a:t>Mobile command post (see lesson on joint and combined operations)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868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3F8D48-C45C-4579-BAB1-57F46E2E2E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287" y="1315069"/>
            <a:ext cx="7881257" cy="480546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716BC65-210C-0419-976E-A01589ED9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Women Officers: Operational Capacity</a:t>
            </a:r>
            <a:br>
              <a:rPr lang="en-US" dirty="0"/>
            </a:b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64875" y="1560842"/>
            <a:ext cx="3749040" cy="1319901"/>
          </a:xfrm>
          <a:solidFill>
            <a:schemeClr val="bg1"/>
          </a:solidFill>
        </p:spPr>
        <p:txBody>
          <a:bodyPr/>
          <a:lstStyle/>
          <a:p>
            <a:r>
              <a:rPr lang="en-US" sz="2400" dirty="0"/>
              <a:t>Operational impact </a:t>
            </a:r>
          </a:p>
          <a:p>
            <a:r>
              <a:rPr lang="en-US" sz="2400" dirty="0"/>
              <a:t>Prioritized for deployment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181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7C5D7-71AC-FA01-30B2-AA446A41F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6D83D-6DC3-6053-A40F-DFB15B3CE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29" y="1552074"/>
            <a:ext cx="7694542" cy="4331719"/>
          </a:xfrm>
        </p:spPr>
        <p:txBody>
          <a:bodyPr/>
          <a:lstStyle/>
          <a:p>
            <a:r>
              <a:rPr lang="en-US" dirty="0"/>
              <a:t>Police peacekeeping mission and functions</a:t>
            </a:r>
          </a:p>
          <a:p>
            <a:r>
              <a:rPr lang="en-US" dirty="0"/>
              <a:t>Process for generating and deploying FPUs</a:t>
            </a:r>
          </a:p>
          <a:p>
            <a:r>
              <a:rPr lang="en-US" dirty="0"/>
              <a:t>IPO activities</a:t>
            </a:r>
          </a:p>
          <a:p>
            <a:r>
              <a:rPr lang="en-US" dirty="0"/>
              <a:t>The Strategic Guidance Framework and UNPOL</a:t>
            </a:r>
          </a:p>
          <a:p>
            <a:r>
              <a:rPr lang="en-US" dirty="0"/>
              <a:t>FPU definition</a:t>
            </a:r>
          </a:p>
          <a:p>
            <a:r>
              <a:rPr lang="en-US" dirty="0"/>
              <a:t>FPU core functions</a:t>
            </a:r>
          </a:p>
          <a:p>
            <a:r>
              <a:rPr lang="en-US" dirty="0"/>
              <a:t>Presentation of the UNAC mission police CONOPs</a:t>
            </a:r>
          </a:p>
          <a:p>
            <a:r>
              <a:rPr lang="en-US" dirty="0"/>
              <a:t>FPU command and control terms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2B57D4-E472-63E2-1EBA-8B5EDC433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7261161-F363-4909-B3BA-F2D719A844EB}" type="slidenum">
              <a:rPr lang="en-US" noProof="0" smtClean="0"/>
              <a:pPr lvl="0"/>
              <a:t>4</a:t>
            </a:fld>
            <a:endParaRPr lang="en-US" noProof="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999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99746-B081-4F1E-4C24-08AD6A68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Discussion: Key Messages</a:t>
            </a:r>
            <a:br>
              <a:rPr lang="en-US" dirty="0"/>
            </a:br>
            <a:r>
              <a:rPr lang="en-US" b="0" dirty="0"/>
              <a:t>Link to Leadership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553244" y="1981200"/>
            <a:ext cx="5195823" cy="3962400"/>
          </a:xfrm>
        </p:spPr>
        <p:txBody>
          <a:bodyPr/>
          <a:lstStyle/>
          <a:p>
            <a:pPr marL="0" indent="0">
              <a:buNone/>
            </a:pPr>
            <a:r>
              <a:rPr lang="en-US" sz="2600" i="1" dirty="0"/>
              <a:t>How will you use the information in this lesson in your role as FPU command staff? 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29600" y="5081588"/>
            <a:ext cx="914400" cy="914400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1EAC5D69-4259-6B00-C74C-F547A86CF89D}"/>
              </a:ext>
            </a:extLst>
          </p:cNvPr>
          <p:cNvGrpSpPr/>
          <p:nvPr/>
        </p:nvGrpSpPr>
        <p:grpSpPr>
          <a:xfrm>
            <a:off x="5092861" y="2604598"/>
            <a:ext cx="3813884" cy="3541559"/>
            <a:chOff x="4902587" y="2604598"/>
            <a:chExt cx="4004158" cy="380098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74908" y="3595189"/>
              <a:ext cx="2259517" cy="2354644"/>
            </a:xfrm>
            <a:prstGeom prst="ellipse">
              <a:avLst/>
            </a:prstGeom>
            <a:ln w="19050">
              <a:noFill/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02587" y="2604598"/>
              <a:ext cx="4004158" cy="3800981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03234733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FE8E2-7889-3E54-152C-6A3AB538A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Self-Study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7C9F3-372D-6844-BB8E-1E17932B237F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On your own time, review:</a:t>
            </a:r>
          </a:p>
          <a:p>
            <a:r>
              <a:rPr lang="en-US" sz="2000" dirty="0"/>
              <a:t>DPKO/DFS Guidelines on Police Command in United Nations Peacekeeping Operations and Special Political Missions (2015.14)</a:t>
            </a:r>
          </a:p>
          <a:p>
            <a:r>
              <a:rPr lang="en-US" sz="2000" dirty="0"/>
              <a:t>DPKO/DFS Guidelines on Police Operations in United Nations Peacekeeping Operations and Special Political Missions (2015.15)</a:t>
            </a:r>
          </a:p>
          <a:p>
            <a:r>
              <a:rPr lang="en-US" sz="2000" dirty="0"/>
              <a:t>DPKO/PD Guidelines for United Nations Police Officers on Assignment with Peacekeeping Operations (DPKO/PD/2006/00135) (revised forthcoming)</a:t>
            </a:r>
          </a:p>
          <a:p>
            <a:r>
              <a:rPr lang="en-US" sz="2000" dirty="0"/>
              <a:t>DPKO/DFS Policy (Revised) on Formed Police Units in United Nations Peacekeeping Operations (2024.14)</a:t>
            </a:r>
            <a:endParaRPr lang="en-US" sz="2400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9600" y="5081588"/>
            <a:ext cx="914400" cy="914400"/>
          </a:xfrm>
        </p:spPr>
      </p:pic>
      <p:grpSp>
        <p:nvGrpSpPr>
          <p:cNvPr id="3" name="Graphic 79">
            <a:extLst>
              <a:ext uri="{FF2B5EF4-FFF2-40B4-BE49-F238E27FC236}">
                <a16:creationId xmlns:a16="http://schemas.microsoft.com/office/drawing/2014/main" id="{65A01C21-D8F4-411B-465A-09A8C6A9C7A8}"/>
              </a:ext>
            </a:extLst>
          </p:cNvPr>
          <p:cNvGrpSpPr>
            <a:grpSpLocks noChangeAspect="1"/>
          </p:cNvGrpSpPr>
          <p:nvPr/>
        </p:nvGrpSpPr>
        <p:grpSpPr>
          <a:xfrm>
            <a:off x="7617303" y="5244600"/>
            <a:ext cx="1069497" cy="1080000"/>
            <a:chOff x="6279832" y="2729864"/>
            <a:chExt cx="484822" cy="48958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D92C57C-E26B-20B9-882E-8B1F37284627}"/>
                </a:ext>
              </a:extLst>
            </p:cNvPr>
            <p:cNvSpPr/>
            <p:nvPr/>
          </p:nvSpPr>
          <p:spPr>
            <a:xfrm>
              <a:off x="6403511" y="2729864"/>
              <a:ext cx="228745" cy="195262"/>
            </a:xfrm>
            <a:custGeom>
              <a:avLst/>
              <a:gdLst>
                <a:gd name="connsiteX0" fmla="*/ 112541 w 228745"/>
                <a:gd name="connsiteY0" fmla="*/ 195263 h 195262"/>
                <a:gd name="connsiteX1" fmla="*/ 226841 w 228745"/>
                <a:gd name="connsiteY1" fmla="*/ 135255 h 195262"/>
                <a:gd name="connsiteX2" fmla="*/ 228746 w 228745"/>
                <a:gd name="connsiteY2" fmla="*/ 117158 h 195262"/>
                <a:gd name="connsiteX3" fmla="*/ 220173 w 228745"/>
                <a:gd name="connsiteY3" fmla="*/ 101918 h 195262"/>
                <a:gd name="connsiteX4" fmla="*/ 114446 w 228745"/>
                <a:gd name="connsiteY4" fmla="*/ 0 h 195262"/>
                <a:gd name="connsiteX5" fmla="*/ 8718 w 228745"/>
                <a:gd name="connsiteY5" fmla="*/ 101918 h 195262"/>
                <a:gd name="connsiteX6" fmla="*/ 146 w 228745"/>
                <a:gd name="connsiteY6" fmla="*/ 117158 h 195262"/>
                <a:gd name="connsiteX7" fmla="*/ 2051 w 228745"/>
                <a:gd name="connsiteY7" fmla="*/ 139065 h 195262"/>
                <a:gd name="connsiteX8" fmla="*/ 112541 w 228745"/>
                <a:gd name="connsiteY8" fmla="*/ 195263 h 19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8745" h="195262">
                  <a:moveTo>
                    <a:pt x="112541" y="195263"/>
                  </a:moveTo>
                  <a:cubicBezTo>
                    <a:pt x="123971" y="180023"/>
                    <a:pt x="157308" y="144780"/>
                    <a:pt x="226841" y="135255"/>
                  </a:cubicBezTo>
                  <a:cubicBezTo>
                    <a:pt x="227793" y="124777"/>
                    <a:pt x="228746" y="117158"/>
                    <a:pt x="228746" y="117158"/>
                  </a:cubicBezTo>
                  <a:cubicBezTo>
                    <a:pt x="228746" y="110490"/>
                    <a:pt x="225888" y="105727"/>
                    <a:pt x="220173" y="101918"/>
                  </a:cubicBezTo>
                  <a:cubicBezTo>
                    <a:pt x="216363" y="38100"/>
                    <a:pt x="181121" y="0"/>
                    <a:pt x="114446" y="0"/>
                  </a:cubicBezTo>
                  <a:cubicBezTo>
                    <a:pt x="47771" y="0"/>
                    <a:pt x="12528" y="38100"/>
                    <a:pt x="8718" y="101918"/>
                  </a:cubicBezTo>
                  <a:cubicBezTo>
                    <a:pt x="3003" y="104775"/>
                    <a:pt x="-807" y="110490"/>
                    <a:pt x="146" y="117158"/>
                  </a:cubicBezTo>
                  <a:cubicBezTo>
                    <a:pt x="146" y="117158"/>
                    <a:pt x="1098" y="127635"/>
                    <a:pt x="2051" y="139065"/>
                  </a:cubicBezTo>
                  <a:cubicBezTo>
                    <a:pt x="68726" y="148590"/>
                    <a:pt x="101111" y="180975"/>
                    <a:pt x="112541" y="195263"/>
                  </a:cubicBezTo>
                  <a:close/>
                </a:path>
              </a:pathLst>
            </a:custGeom>
            <a:solidFill>
              <a:srgbClr val="0EA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5E134FE-EC6A-BCF1-2FE0-5D2A2CFAD873}"/>
                </a:ext>
              </a:extLst>
            </p:cNvPr>
            <p:cNvSpPr/>
            <p:nvPr/>
          </p:nvSpPr>
          <p:spPr>
            <a:xfrm>
              <a:off x="6279832" y="2891789"/>
              <a:ext cx="484822" cy="327660"/>
            </a:xfrm>
            <a:custGeom>
              <a:avLst/>
              <a:gdLst>
                <a:gd name="connsiteX0" fmla="*/ 80963 w 484822"/>
                <a:gd name="connsiteY0" fmla="*/ 259080 h 327660"/>
                <a:gd name="connsiteX1" fmla="*/ 0 w 484822"/>
                <a:gd name="connsiteY1" fmla="*/ 266700 h 327660"/>
                <a:gd name="connsiteX2" fmla="*/ 0 w 484822"/>
                <a:gd name="connsiteY2" fmla="*/ 183832 h 327660"/>
                <a:gd name="connsiteX3" fmla="*/ 15240 w 484822"/>
                <a:gd name="connsiteY3" fmla="*/ 183832 h 327660"/>
                <a:gd name="connsiteX4" fmla="*/ 29527 w 484822"/>
                <a:gd name="connsiteY4" fmla="*/ 168593 h 327660"/>
                <a:gd name="connsiteX5" fmla="*/ 16192 w 484822"/>
                <a:gd name="connsiteY5" fmla="*/ 153352 h 327660"/>
                <a:gd name="connsiteX6" fmla="*/ 29527 w 484822"/>
                <a:gd name="connsiteY6" fmla="*/ 138113 h 327660"/>
                <a:gd name="connsiteX7" fmla="*/ 16192 w 484822"/>
                <a:gd name="connsiteY7" fmla="*/ 122873 h 327660"/>
                <a:gd name="connsiteX8" fmla="*/ 29527 w 484822"/>
                <a:gd name="connsiteY8" fmla="*/ 107632 h 327660"/>
                <a:gd name="connsiteX9" fmla="*/ 15240 w 484822"/>
                <a:gd name="connsiteY9" fmla="*/ 92393 h 327660"/>
                <a:gd name="connsiteX10" fmla="*/ 0 w 484822"/>
                <a:gd name="connsiteY10" fmla="*/ 92393 h 327660"/>
                <a:gd name="connsiteX11" fmla="*/ 0 w 484822"/>
                <a:gd name="connsiteY11" fmla="*/ 9525 h 327660"/>
                <a:gd name="connsiteX12" fmla="*/ 83820 w 484822"/>
                <a:gd name="connsiteY12" fmla="*/ 952 h 327660"/>
                <a:gd name="connsiteX13" fmla="*/ 223838 w 484822"/>
                <a:gd name="connsiteY13" fmla="*/ 59055 h 327660"/>
                <a:gd name="connsiteX14" fmla="*/ 223838 w 484822"/>
                <a:gd name="connsiteY14" fmla="*/ 327660 h 327660"/>
                <a:gd name="connsiteX15" fmla="*/ 80963 w 484822"/>
                <a:gd name="connsiteY15" fmla="*/ 259080 h 327660"/>
                <a:gd name="connsiteX16" fmla="*/ 467677 w 484822"/>
                <a:gd name="connsiteY16" fmla="*/ 90488 h 327660"/>
                <a:gd name="connsiteX17" fmla="*/ 484823 w 484822"/>
                <a:gd name="connsiteY17" fmla="*/ 90488 h 327660"/>
                <a:gd name="connsiteX18" fmla="*/ 484823 w 484822"/>
                <a:gd name="connsiteY18" fmla="*/ 8573 h 327660"/>
                <a:gd name="connsiteX19" fmla="*/ 390525 w 484822"/>
                <a:gd name="connsiteY19" fmla="*/ 0 h 327660"/>
                <a:gd name="connsiteX20" fmla="*/ 250508 w 484822"/>
                <a:gd name="connsiteY20" fmla="*/ 63818 h 327660"/>
                <a:gd name="connsiteX21" fmla="*/ 250508 w 484822"/>
                <a:gd name="connsiteY21" fmla="*/ 327660 h 327660"/>
                <a:gd name="connsiteX22" fmla="*/ 393383 w 484822"/>
                <a:gd name="connsiteY22" fmla="*/ 259080 h 327660"/>
                <a:gd name="connsiteX23" fmla="*/ 484823 w 484822"/>
                <a:gd name="connsiteY23" fmla="*/ 267653 h 327660"/>
                <a:gd name="connsiteX24" fmla="*/ 484823 w 484822"/>
                <a:gd name="connsiteY24" fmla="*/ 183832 h 327660"/>
                <a:gd name="connsiteX25" fmla="*/ 467677 w 484822"/>
                <a:gd name="connsiteY25" fmla="*/ 183832 h 327660"/>
                <a:gd name="connsiteX26" fmla="*/ 453390 w 484822"/>
                <a:gd name="connsiteY26" fmla="*/ 168593 h 327660"/>
                <a:gd name="connsiteX27" fmla="*/ 466725 w 484822"/>
                <a:gd name="connsiteY27" fmla="*/ 153352 h 327660"/>
                <a:gd name="connsiteX28" fmla="*/ 453390 w 484822"/>
                <a:gd name="connsiteY28" fmla="*/ 138113 h 327660"/>
                <a:gd name="connsiteX29" fmla="*/ 466725 w 484822"/>
                <a:gd name="connsiteY29" fmla="*/ 122873 h 327660"/>
                <a:gd name="connsiteX30" fmla="*/ 453390 w 484822"/>
                <a:gd name="connsiteY30" fmla="*/ 107632 h 327660"/>
                <a:gd name="connsiteX31" fmla="*/ 467677 w 484822"/>
                <a:gd name="connsiteY31" fmla="*/ 90488 h 327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84822" h="327660">
                  <a:moveTo>
                    <a:pt x="80963" y="259080"/>
                  </a:moveTo>
                  <a:cubicBezTo>
                    <a:pt x="40005" y="259080"/>
                    <a:pt x="14288" y="263843"/>
                    <a:pt x="0" y="266700"/>
                  </a:cubicBezTo>
                  <a:lnTo>
                    <a:pt x="0" y="183832"/>
                  </a:lnTo>
                  <a:lnTo>
                    <a:pt x="15240" y="183832"/>
                  </a:lnTo>
                  <a:cubicBezTo>
                    <a:pt x="22860" y="183832"/>
                    <a:pt x="29527" y="177165"/>
                    <a:pt x="29527" y="168593"/>
                  </a:cubicBezTo>
                  <a:cubicBezTo>
                    <a:pt x="29527" y="160020"/>
                    <a:pt x="23813" y="154305"/>
                    <a:pt x="16192" y="153352"/>
                  </a:cubicBezTo>
                  <a:cubicBezTo>
                    <a:pt x="23813" y="152400"/>
                    <a:pt x="29527" y="145732"/>
                    <a:pt x="29527" y="138113"/>
                  </a:cubicBezTo>
                  <a:cubicBezTo>
                    <a:pt x="29527" y="129540"/>
                    <a:pt x="23813" y="123825"/>
                    <a:pt x="16192" y="122873"/>
                  </a:cubicBezTo>
                  <a:cubicBezTo>
                    <a:pt x="23813" y="121920"/>
                    <a:pt x="29527" y="115252"/>
                    <a:pt x="29527" y="107632"/>
                  </a:cubicBezTo>
                  <a:cubicBezTo>
                    <a:pt x="29527" y="99060"/>
                    <a:pt x="22860" y="92393"/>
                    <a:pt x="15240" y="92393"/>
                  </a:cubicBezTo>
                  <a:lnTo>
                    <a:pt x="0" y="92393"/>
                  </a:lnTo>
                  <a:lnTo>
                    <a:pt x="0" y="9525"/>
                  </a:lnTo>
                  <a:cubicBezTo>
                    <a:pt x="11430" y="6668"/>
                    <a:pt x="38100" y="952"/>
                    <a:pt x="83820" y="952"/>
                  </a:cubicBezTo>
                  <a:cubicBezTo>
                    <a:pt x="180975" y="952"/>
                    <a:pt x="217170" y="48577"/>
                    <a:pt x="223838" y="59055"/>
                  </a:cubicBezTo>
                  <a:lnTo>
                    <a:pt x="223838" y="327660"/>
                  </a:lnTo>
                  <a:cubicBezTo>
                    <a:pt x="200025" y="300990"/>
                    <a:pt x="150495" y="259080"/>
                    <a:pt x="80963" y="259080"/>
                  </a:cubicBezTo>
                  <a:close/>
                  <a:moveTo>
                    <a:pt x="467677" y="90488"/>
                  </a:moveTo>
                  <a:lnTo>
                    <a:pt x="484823" y="90488"/>
                  </a:lnTo>
                  <a:lnTo>
                    <a:pt x="484823" y="8573"/>
                  </a:lnTo>
                  <a:cubicBezTo>
                    <a:pt x="471487" y="5715"/>
                    <a:pt x="438150" y="0"/>
                    <a:pt x="390525" y="0"/>
                  </a:cubicBezTo>
                  <a:cubicBezTo>
                    <a:pt x="293370" y="0"/>
                    <a:pt x="256222" y="52388"/>
                    <a:pt x="250508" y="63818"/>
                  </a:cubicBezTo>
                  <a:lnTo>
                    <a:pt x="250508" y="327660"/>
                  </a:lnTo>
                  <a:cubicBezTo>
                    <a:pt x="274320" y="300990"/>
                    <a:pt x="323850" y="259080"/>
                    <a:pt x="393383" y="259080"/>
                  </a:cubicBezTo>
                  <a:cubicBezTo>
                    <a:pt x="437197" y="259080"/>
                    <a:pt x="468630" y="263843"/>
                    <a:pt x="484823" y="267653"/>
                  </a:cubicBezTo>
                  <a:lnTo>
                    <a:pt x="484823" y="183832"/>
                  </a:lnTo>
                  <a:lnTo>
                    <a:pt x="467677" y="183832"/>
                  </a:lnTo>
                  <a:cubicBezTo>
                    <a:pt x="460058" y="183832"/>
                    <a:pt x="453390" y="177165"/>
                    <a:pt x="453390" y="168593"/>
                  </a:cubicBezTo>
                  <a:cubicBezTo>
                    <a:pt x="453390" y="160020"/>
                    <a:pt x="459105" y="154305"/>
                    <a:pt x="466725" y="153352"/>
                  </a:cubicBezTo>
                  <a:cubicBezTo>
                    <a:pt x="459105" y="152400"/>
                    <a:pt x="453390" y="145732"/>
                    <a:pt x="453390" y="138113"/>
                  </a:cubicBezTo>
                  <a:cubicBezTo>
                    <a:pt x="453390" y="129540"/>
                    <a:pt x="459105" y="123825"/>
                    <a:pt x="466725" y="122873"/>
                  </a:cubicBezTo>
                  <a:cubicBezTo>
                    <a:pt x="459105" y="121920"/>
                    <a:pt x="453390" y="115252"/>
                    <a:pt x="453390" y="107632"/>
                  </a:cubicBezTo>
                  <a:cubicBezTo>
                    <a:pt x="453390" y="97155"/>
                    <a:pt x="460058" y="90488"/>
                    <a:pt x="467677" y="90488"/>
                  </a:cubicBezTo>
                  <a:close/>
                </a:path>
              </a:pathLst>
            </a:custGeom>
            <a:solidFill>
              <a:srgbClr val="1C3A5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674457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6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67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r>
              <a:rPr lang="en-US"/>
              <a:t>Police Division (PD)</a:t>
            </a:r>
            <a:endParaRPr/>
          </a:p>
        </p:txBody>
      </p:sp>
      <p:sp>
        <p:nvSpPr>
          <p:cNvPr id="535" name="Google Shape;535;p16"/>
          <p:cNvSpPr/>
          <p:nvPr/>
        </p:nvSpPr>
        <p:spPr>
          <a:xfrm>
            <a:off x="2662177" y="1331088"/>
            <a:ext cx="3819646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Police Adviser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(Director of Police Division)</a:t>
            </a:r>
            <a:endParaRPr/>
          </a:p>
        </p:txBody>
      </p:sp>
      <p:sp>
        <p:nvSpPr>
          <p:cNvPr id="536" name="Google Shape;536;p16"/>
          <p:cNvSpPr/>
          <p:nvPr/>
        </p:nvSpPr>
        <p:spPr>
          <a:xfrm>
            <a:off x="576806" y="2340976"/>
            <a:ext cx="3819646" cy="51797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UNHQ New York, US</a:t>
            </a:r>
            <a:endParaRPr/>
          </a:p>
        </p:txBody>
      </p:sp>
      <p:sp>
        <p:nvSpPr>
          <p:cNvPr id="537" name="Google Shape;537;p16"/>
          <p:cNvSpPr/>
          <p:nvPr/>
        </p:nvSpPr>
        <p:spPr>
          <a:xfrm>
            <a:off x="4747549" y="2340976"/>
            <a:ext cx="3819646" cy="51797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UNLB Brindisi, Italy</a:t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8" name="Google Shape;538;p16"/>
          <p:cNvSpPr/>
          <p:nvPr/>
        </p:nvSpPr>
        <p:spPr>
          <a:xfrm>
            <a:off x="4769734" y="3049919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Standing Police Capacity</a:t>
            </a:r>
            <a:endParaRPr sz="16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(SPC) </a:t>
            </a:r>
            <a:endParaRPr/>
          </a:p>
        </p:txBody>
      </p:sp>
      <p:sp>
        <p:nvSpPr>
          <p:cNvPr id="539" name="Google Shape;539;p16"/>
          <p:cNvSpPr/>
          <p:nvPr/>
        </p:nvSpPr>
        <p:spPr>
          <a:xfrm>
            <a:off x="6985328" y="3049919"/>
            <a:ext cx="1641676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Start-up phase  and support of a peacekeeping mission</a:t>
            </a:r>
            <a:endParaRPr/>
          </a:p>
        </p:txBody>
      </p:sp>
      <p:sp>
        <p:nvSpPr>
          <p:cNvPr id="540" name="Google Shape;540;p16"/>
          <p:cNvSpPr/>
          <p:nvPr/>
        </p:nvSpPr>
        <p:spPr>
          <a:xfrm>
            <a:off x="540145" y="5255759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Strategic Policy and Development Section (SPDS)</a:t>
            </a:r>
            <a:endParaRPr dirty="0"/>
          </a:p>
        </p:txBody>
      </p:sp>
      <p:sp>
        <p:nvSpPr>
          <p:cNvPr id="541" name="Google Shape;541;p16"/>
          <p:cNvSpPr/>
          <p:nvPr/>
        </p:nvSpPr>
        <p:spPr>
          <a:xfrm>
            <a:off x="540145" y="4091643"/>
            <a:ext cx="2133600" cy="1023695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Mission Management and Support Section (MMSS)</a:t>
            </a:r>
            <a:endParaRPr/>
          </a:p>
        </p:txBody>
      </p:sp>
      <p:sp>
        <p:nvSpPr>
          <p:cNvPr id="542" name="Google Shape;542;p16"/>
          <p:cNvSpPr/>
          <p:nvPr/>
        </p:nvSpPr>
        <p:spPr>
          <a:xfrm>
            <a:off x="540146" y="3060051"/>
            <a:ext cx="2133600" cy="914400"/>
          </a:xfrm>
          <a:prstGeom prst="rect">
            <a:avLst/>
          </a:prstGeom>
          <a:solidFill>
            <a:srgbClr val="00206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Selection and Recruitment Section (SRS)</a:t>
            </a:r>
            <a:endParaRPr/>
          </a:p>
        </p:txBody>
      </p:sp>
      <p:sp>
        <p:nvSpPr>
          <p:cNvPr id="543" name="Google Shape;543;p16"/>
          <p:cNvSpPr/>
          <p:nvPr/>
        </p:nvSpPr>
        <p:spPr>
          <a:xfrm>
            <a:off x="2801066" y="5255759"/>
            <a:ext cx="1643605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Develops strategic documents</a:t>
            </a:r>
            <a:endParaRPr/>
          </a:p>
        </p:txBody>
      </p:sp>
      <p:sp>
        <p:nvSpPr>
          <p:cNvPr id="544" name="Google Shape;544;p16"/>
          <p:cNvSpPr/>
          <p:nvPr/>
        </p:nvSpPr>
        <p:spPr>
          <a:xfrm>
            <a:off x="2777916" y="3060051"/>
            <a:ext cx="1643605" cy="914400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UNPOL selection and recruitment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5" name="Google Shape;545;p16"/>
          <p:cNvSpPr/>
          <p:nvPr/>
        </p:nvSpPr>
        <p:spPr>
          <a:xfrm>
            <a:off x="2801066" y="4090427"/>
            <a:ext cx="1643605" cy="1023695"/>
          </a:xfrm>
          <a:prstGeom prst="rect">
            <a:avLst/>
          </a:prstGeom>
          <a:noFill/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Provides oversight, guidance and support</a:t>
            </a:r>
            <a:endParaRPr sz="16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46" name="Google Shape;546;p16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7"/>
          <p:cNvSpPr txBox="1">
            <a:spLocks noGrp="1"/>
          </p:cNvSpPr>
          <p:nvPr>
            <p:ph type="title"/>
          </p:nvPr>
        </p:nvSpPr>
        <p:spPr>
          <a:xfrm>
            <a:off x="457200" y="178278"/>
            <a:ext cx="8229600" cy="1030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Font typeface="Century Gothic"/>
              <a:buNone/>
            </a:pPr>
            <a:br>
              <a:rPr lang="en-US" sz="2400" dirty="0"/>
            </a:br>
            <a:r>
              <a:rPr lang="en-US" sz="2400" dirty="0"/>
              <a:t>SRS: FPU Deployment/Rotation Process Overview</a:t>
            </a:r>
            <a:endParaRPr sz="2400" dirty="0"/>
          </a:p>
        </p:txBody>
      </p:sp>
      <p:pic>
        <p:nvPicPr>
          <p:cNvPr id="553" name="Google Shape;55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8036625">
            <a:off x="367081" y="885164"/>
            <a:ext cx="5819715" cy="5819715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17"/>
          <p:cNvSpPr txBox="1"/>
          <p:nvPr/>
        </p:nvSpPr>
        <p:spPr>
          <a:xfrm>
            <a:off x="508224" y="2974436"/>
            <a:ext cx="31258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Strategic Engagement </a:t>
            </a:r>
            <a:endParaRPr/>
          </a:p>
        </p:txBody>
      </p:sp>
      <p:sp>
        <p:nvSpPr>
          <p:cNvPr id="555" name="Google Shape;555;p17"/>
          <p:cNvSpPr/>
          <p:nvPr/>
        </p:nvSpPr>
        <p:spPr>
          <a:xfrm>
            <a:off x="3025302" y="1334554"/>
            <a:ext cx="710120" cy="642025"/>
          </a:xfrm>
          <a:prstGeom prst="ellipse">
            <a:avLst/>
          </a:prstGeom>
          <a:solidFill>
            <a:srgbClr val="DDEAF6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6" name="Google Shape;556;p17"/>
          <p:cNvSpPr/>
          <p:nvPr/>
        </p:nvSpPr>
        <p:spPr>
          <a:xfrm>
            <a:off x="3634064" y="2206559"/>
            <a:ext cx="710120" cy="642025"/>
          </a:xfrm>
          <a:prstGeom prst="ellipse">
            <a:avLst/>
          </a:prstGeom>
          <a:solidFill>
            <a:srgbClr val="DDEAF6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7" name="Google Shape;557;p17"/>
          <p:cNvSpPr/>
          <p:nvPr/>
        </p:nvSpPr>
        <p:spPr>
          <a:xfrm>
            <a:off x="3895887" y="3282489"/>
            <a:ext cx="710120" cy="642025"/>
          </a:xfrm>
          <a:prstGeom prst="ellipse">
            <a:avLst/>
          </a:prstGeom>
          <a:solidFill>
            <a:srgbClr val="DDEAF6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8" name="Google Shape;558;p17"/>
          <p:cNvSpPr/>
          <p:nvPr/>
        </p:nvSpPr>
        <p:spPr>
          <a:xfrm>
            <a:off x="3685162" y="4473573"/>
            <a:ext cx="710120" cy="642025"/>
          </a:xfrm>
          <a:prstGeom prst="ellipse">
            <a:avLst/>
          </a:prstGeom>
          <a:solidFill>
            <a:srgbClr val="DDEAF6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59" name="Google Shape;559;p17"/>
          <p:cNvSpPr/>
          <p:nvPr/>
        </p:nvSpPr>
        <p:spPr>
          <a:xfrm>
            <a:off x="3101502" y="5523446"/>
            <a:ext cx="710120" cy="642025"/>
          </a:xfrm>
          <a:prstGeom prst="ellipse">
            <a:avLst/>
          </a:prstGeom>
          <a:solidFill>
            <a:srgbClr val="DDEAF6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60" name="Google Shape;560;p17"/>
          <p:cNvSpPr txBox="1"/>
          <p:nvPr/>
        </p:nvSpPr>
        <p:spPr>
          <a:xfrm>
            <a:off x="3226311" y="1460545"/>
            <a:ext cx="2659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endParaRPr/>
          </a:p>
        </p:txBody>
      </p:sp>
      <p:sp>
        <p:nvSpPr>
          <p:cNvPr id="561" name="Google Shape;561;p17"/>
          <p:cNvSpPr txBox="1"/>
          <p:nvPr/>
        </p:nvSpPr>
        <p:spPr>
          <a:xfrm>
            <a:off x="3838317" y="2311345"/>
            <a:ext cx="2659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endParaRPr/>
          </a:p>
        </p:txBody>
      </p:sp>
      <p:sp>
        <p:nvSpPr>
          <p:cNvPr id="562" name="Google Shape;562;p17"/>
          <p:cNvSpPr txBox="1"/>
          <p:nvPr/>
        </p:nvSpPr>
        <p:spPr>
          <a:xfrm>
            <a:off x="4078266" y="3410060"/>
            <a:ext cx="2659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endParaRPr/>
          </a:p>
        </p:txBody>
      </p:sp>
      <p:sp>
        <p:nvSpPr>
          <p:cNvPr id="563" name="Google Shape;563;p17"/>
          <p:cNvSpPr txBox="1"/>
          <p:nvPr/>
        </p:nvSpPr>
        <p:spPr>
          <a:xfrm>
            <a:off x="3868351" y="4575074"/>
            <a:ext cx="2659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endParaRPr/>
          </a:p>
        </p:txBody>
      </p:sp>
      <p:sp>
        <p:nvSpPr>
          <p:cNvPr id="564" name="Google Shape;564;p17"/>
          <p:cNvSpPr txBox="1"/>
          <p:nvPr/>
        </p:nvSpPr>
        <p:spPr>
          <a:xfrm>
            <a:off x="3299636" y="5642014"/>
            <a:ext cx="26591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endParaRPr/>
          </a:p>
        </p:txBody>
      </p:sp>
      <p:sp>
        <p:nvSpPr>
          <p:cNvPr id="565" name="Google Shape;565;p17"/>
          <p:cNvSpPr txBox="1"/>
          <p:nvPr/>
        </p:nvSpPr>
        <p:spPr>
          <a:xfrm>
            <a:off x="3950214" y="1470900"/>
            <a:ext cx="3594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 PCRS</a:t>
            </a:r>
            <a:endParaRPr/>
          </a:p>
        </p:txBody>
      </p:sp>
      <p:sp>
        <p:nvSpPr>
          <p:cNvPr id="566" name="Google Shape;566;p17"/>
          <p:cNvSpPr txBox="1"/>
          <p:nvPr/>
        </p:nvSpPr>
        <p:spPr>
          <a:xfrm>
            <a:off x="4867830" y="3432829"/>
            <a:ext cx="38189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PCC Selection and Recruitment</a:t>
            </a:r>
            <a:endParaRPr/>
          </a:p>
        </p:txBody>
      </p:sp>
      <p:sp>
        <p:nvSpPr>
          <p:cNvPr id="567" name="Google Shape;567;p17"/>
          <p:cNvSpPr txBox="1"/>
          <p:nvPr/>
        </p:nvSpPr>
        <p:spPr>
          <a:xfrm>
            <a:off x="4748720" y="4590463"/>
            <a:ext cx="3594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Pre-Deployment</a:t>
            </a:r>
            <a:endParaRPr/>
          </a:p>
        </p:txBody>
      </p:sp>
      <p:sp>
        <p:nvSpPr>
          <p:cNvPr id="568" name="Google Shape;568;p17"/>
          <p:cNvSpPr txBox="1"/>
          <p:nvPr/>
        </p:nvSpPr>
        <p:spPr>
          <a:xfrm>
            <a:off x="4165238" y="5657403"/>
            <a:ext cx="3594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Deployment </a:t>
            </a:r>
            <a:endParaRPr/>
          </a:p>
        </p:txBody>
      </p:sp>
      <p:sp>
        <p:nvSpPr>
          <p:cNvPr id="569" name="Google Shape;569;p17"/>
          <p:cNvSpPr txBox="1"/>
          <p:nvPr/>
        </p:nvSpPr>
        <p:spPr>
          <a:xfrm>
            <a:off x="4606007" y="2324279"/>
            <a:ext cx="35943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Planning</a:t>
            </a:r>
            <a:endParaRPr/>
          </a:p>
        </p:txBody>
      </p:sp>
      <p:sp>
        <p:nvSpPr>
          <p:cNvPr id="570" name="Google Shape;570;p17"/>
          <p:cNvSpPr txBox="1">
            <a:spLocks noGrp="1"/>
          </p:cNvSpPr>
          <p:nvPr>
            <p:ph type="sldNum" idx="12"/>
          </p:nvPr>
        </p:nvSpPr>
        <p:spPr>
          <a:xfrm>
            <a:off x="7783873" y="6391175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07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18"/>
          <p:cNvSpPr txBox="1">
            <a:spLocks noGrp="1"/>
          </p:cNvSpPr>
          <p:nvPr>
            <p:ph type="sldNum" idx="12"/>
          </p:nvPr>
        </p:nvSpPr>
        <p:spPr>
          <a:xfrm>
            <a:off x="7865951" y="6396706"/>
            <a:ext cx="114134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577" name="Google Shape;577;p18"/>
          <p:cNvSpPr txBox="1">
            <a:spLocks noGrp="1"/>
          </p:cNvSpPr>
          <p:nvPr>
            <p:ph type="body" idx="1"/>
          </p:nvPr>
        </p:nvSpPr>
        <p:spPr>
          <a:xfrm>
            <a:off x="533295" y="2042411"/>
            <a:ext cx="5676934" cy="14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Font typeface="Noto Sans Symbols"/>
              <a:buChar char="▪"/>
            </a:pPr>
            <a:r>
              <a:rPr lang="en-US" dirty="0"/>
              <a:t>Review the chart in the workbook and place the steps in the correct order. </a:t>
            </a:r>
            <a:endParaRPr dirty="0"/>
          </a:p>
        </p:txBody>
      </p:sp>
      <p:sp>
        <p:nvSpPr>
          <p:cNvPr id="578" name="Google Shape;578;p18"/>
          <p:cNvSpPr txBox="1">
            <a:spLocks noGrp="1"/>
          </p:cNvSpPr>
          <p:nvPr>
            <p:ph type="body" idx="2"/>
          </p:nvPr>
        </p:nvSpPr>
        <p:spPr>
          <a:xfrm>
            <a:off x="3828364" y="216981"/>
            <a:ext cx="82867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200"/>
              <a:buNone/>
            </a:pPr>
            <a:r>
              <a:rPr lang="en-US" dirty="0"/>
              <a:t>3.1</a:t>
            </a:r>
            <a:endParaRPr dirty="0"/>
          </a:p>
        </p:txBody>
      </p:sp>
      <p:sp>
        <p:nvSpPr>
          <p:cNvPr id="579" name="Google Shape;579;p18"/>
          <p:cNvSpPr txBox="1">
            <a:spLocks noGrp="1"/>
          </p:cNvSpPr>
          <p:nvPr>
            <p:ph type="body" idx="3"/>
          </p:nvPr>
        </p:nvSpPr>
        <p:spPr>
          <a:xfrm>
            <a:off x="419100" y="848910"/>
            <a:ext cx="5955386" cy="23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</a:pPr>
            <a:r>
              <a:rPr lang="en-US" dirty="0"/>
              <a:t>FPU Deployment/Rotation Process </a:t>
            </a:r>
            <a:endParaRPr dirty="0"/>
          </a:p>
        </p:txBody>
      </p:sp>
      <p:sp>
        <p:nvSpPr>
          <p:cNvPr id="580" name="Google Shape;580;p18"/>
          <p:cNvSpPr txBox="1">
            <a:spLocks noGrp="1"/>
          </p:cNvSpPr>
          <p:nvPr>
            <p:ph type="body" idx="4"/>
          </p:nvPr>
        </p:nvSpPr>
        <p:spPr>
          <a:xfrm>
            <a:off x="6596063" y="2454486"/>
            <a:ext cx="1989139" cy="2727325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0"/>
              </a:spcBef>
            </a:pPr>
            <a:r>
              <a:rPr lang="en-US" dirty="0"/>
              <a:t>Workbook 3.1: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     FPU Deployment/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dirty="0"/>
              <a:t>     Rotation  Process</a:t>
            </a:r>
            <a:endParaRPr dirty="0"/>
          </a:p>
        </p:txBody>
      </p:sp>
      <p:sp>
        <p:nvSpPr>
          <p:cNvPr id="581" name="Google Shape;581;p18"/>
          <p:cNvSpPr txBox="1">
            <a:spLocks noGrp="1"/>
          </p:cNvSpPr>
          <p:nvPr>
            <p:ph type="body" idx="5"/>
          </p:nvPr>
        </p:nvSpPr>
        <p:spPr>
          <a:xfrm>
            <a:off x="1189038" y="5240740"/>
            <a:ext cx="5021191" cy="768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Noto Sans Symbols"/>
              <a:buNone/>
            </a:pPr>
            <a:r>
              <a:rPr lang="en-US" b="1" dirty="0">
                <a:solidFill>
                  <a:srgbClr val="0070C0"/>
                </a:solidFill>
              </a:rPr>
              <a:t>Time: 20 minutes</a:t>
            </a:r>
            <a:endParaRPr dirty="0"/>
          </a:p>
          <a:p>
            <a:pPr marL="285750" lvl="0" indent="-285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dirty="0"/>
              <a:t>10 minutes activity</a:t>
            </a:r>
            <a:endParaRPr dirty="0"/>
          </a:p>
          <a:p>
            <a:pPr marL="285750" lvl="0" indent="-28575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n-US" dirty="0"/>
              <a:t>10 minutes debrief </a:t>
            </a:r>
            <a:endParaRPr dirty="0"/>
          </a:p>
        </p:txBody>
      </p:sp>
      <p:grpSp>
        <p:nvGrpSpPr>
          <p:cNvPr id="582" name="Google Shape;582;p18"/>
          <p:cNvGrpSpPr/>
          <p:nvPr/>
        </p:nvGrpSpPr>
        <p:grpSpPr>
          <a:xfrm>
            <a:off x="7264179" y="4126061"/>
            <a:ext cx="1024468" cy="907592"/>
            <a:chOff x="4691062" y="2041207"/>
            <a:chExt cx="473631" cy="419600"/>
          </a:xfrm>
        </p:grpSpPr>
        <p:sp>
          <p:nvSpPr>
            <p:cNvPr id="583" name="Google Shape;583;p18"/>
            <p:cNvSpPr/>
            <p:nvPr/>
          </p:nvSpPr>
          <p:spPr>
            <a:xfrm>
              <a:off x="5067300" y="2188606"/>
              <a:ext cx="97393" cy="96440"/>
            </a:xfrm>
            <a:custGeom>
              <a:avLst/>
              <a:gdLst/>
              <a:ahLst/>
              <a:cxnLst/>
              <a:rect l="l" t="t" r="r" b="b"/>
              <a:pathLst>
                <a:path w="97393" h="96440" extrusionOk="0">
                  <a:moveTo>
                    <a:pt x="65723" y="96441"/>
                  </a:moveTo>
                  <a:lnTo>
                    <a:pt x="92392" y="69771"/>
                  </a:lnTo>
                  <a:cubicBezTo>
                    <a:pt x="99060" y="63103"/>
                    <a:pt x="99060" y="51673"/>
                    <a:pt x="92392" y="45006"/>
                  </a:cubicBezTo>
                  <a:lnTo>
                    <a:pt x="51435" y="5001"/>
                  </a:lnTo>
                  <a:cubicBezTo>
                    <a:pt x="44767" y="-1667"/>
                    <a:pt x="33338" y="-1667"/>
                    <a:pt x="26670" y="5001"/>
                  </a:cubicBezTo>
                  <a:lnTo>
                    <a:pt x="0" y="32623"/>
                  </a:lnTo>
                  <a:cubicBezTo>
                    <a:pt x="0" y="31671"/>
                    <a:pt x="65723" y="96441"/>
                    <a:pt x="65723" y="96441"/>
                  </a:cubicBez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4928235" y="2243137"/>
              <a:ext cx="178117" cy="178117"/>
            </a:xfrm>
            <a:custGeom>
              <a:avLst/>
              <a:gdLst/>
              <a:ahLst/>
              <a:cxnLst/>
              <a:rect l="l" t="t" r="r" b="b"/>
              <a:pathLst>
                <a:path w="178117" h="178117" extrusionOk="0">
                  <a:moveTo>
                    <a:pt x="0" y="113348"/>
                  </a:moveTo>
                  <a:lnTo>
                    <a:pt x="112395" y="0"/>
                  </a:lnTo>
                  <a:lnTo>
                    <a:pt x="178117" y="63818"/>
                  </a:lnTo>
                  <a:lnTo>
                    <a:pt x="64770" y="178117"/>
                  </a:lnTo>
                  <a:close/>
                </a:path>
              </a:pathLst>
            </a:custGeom>
            <a:solidFill>
              <a:srgbClr val="0EAFE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5" name="Google Shape;585;p18"/>
            <p:cNvSpPr/>
            <p:nvPr/>
          </p:nvSpPr>
          <p:spPr>
            <a:xfrm>
              <a:off x="4879423" y="2380297"/>
              <a:ext cx="81196" cy="80510"/>
            </a:xfrm>
            <a:custGeom>
              <a:avLst/>
              <a:gdLst/>
              <a:ahLst/>
              <a:cxnLst/>
              <a:rect l="l" t="t" r="r" b="b"/>
              <a:pathLst>
                <a:path w="81196" h="80510" extrusionOk="0">
                  <a:moveTo>
                    <a:pt x="22141" y="0"/>
                  </a:moveTo>
                  <a:lnTo>
                    <a:pt x="81196" y="58102"/>
                  </a:lnTo>
                  <a:lnTo>
                    <a:pt x="6901" y="80010"/>
                  </a:lnTo>
                  <a:cubicBezTo>
                    <a:pt x="1186" y="81915"/>
                    <a:pt x="-719" y="78105"/>
                    <a:pt x="234" y="73342"/>
                  </a:cubicBezTo>
                  <a:lnTo>
                    <a:pt x="22141" y="0"/>
                  </a:ln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6" name="Google Shape;586;p18"/>
            <p:cNvSpPr/>
            <p:nvPr/>
          </p:nvSpPr>
          <p:spPr>
            <a:xfrm>
              <a:off x="4691062" y="2041207"/>
              <a:ext cx="319087" cy="401002"/>
            </a:xfrm>
            <a:custGeom>
              <a:avLst/>
              <a:gdLst/>
              <a:ahLst/>
              <a:cxnLst/>
              <a:rect l="l" t="t" r="r" b="b"/>
              <a:pathLst>
                <a:path w="319087" h="401002" extrusionOk="0">
                  <a:moveTo>
                    <a:pt x="168593" y="401003"/>
                  </a:moveTo>
                  <a:lnTo>
                    <a:pt x="40005" y="401003"/>
                  </a:lnTo>
                  <a:cubicBezTo>
                    <a:pt x="18098" y="401003"/>
                    <a:pt x="0" y="382905"/>
                    <a:pt x="0" y="360997"/>
                  </a:cubicBezTo>
                  <a:lnTo>
                    <a:pt x="0" y="40957"/>
                  </a:lnTo>
                  <a:cubicBezTo>
                    <a:pt x="0" y="15240"/>
                    <a:pt x="20002" y="0"/>
                    <a:pt x="47625" y="0"/>
                  </a:cubicBezTo>
                  <a:lnTo>
                    <a:pt x="301942" y="0"/>
                  </a:lnTo>
                  <a:cubicBezTo>
                    <a:pt x="307658" y="0"/>
                    <a:pt x="313373" y="4763"/>
                    <a:pt x="313373" y="10478"/>
                  </a:cubicBezTo>
                  <a:cubicBezTo>
                    <a:pt x="313373" y="16193"/>
                    <a:pt x="307658" y="20955"/>
                    <a:pt x="301942" y="20955"/>
                  </a:cubicBezTo>
                  <a:cubicBezTo>
                    <a:pt x="301942" y="20955"/>
                    <a:pt x="46673" y="20955"/>
                    <a:pt x="46673" y="20955"/>
                  </a:cubicBezTo>
                  <a:cubicBezTo>
                    <a:pt x="29527" y="20955"/>
                    <a:pt x="22860" y="34290"/>
                    <a:pt x="22860" y="40957"/>
                  </a:cubicBezTo>
                  <a:cubicBezTo>
                    <a:pt x="22860" y="48578"/>
                    <a:pt x="29527" y="61913"/>
                    <a:pt x="45720" y="61913"/>
                  </a:cubicBezTo>
                  <a:cubicBezTo>
                    <a:pt x="45720" y="61913"/>
                    <a:pt x="300990" y="61913"/>
                    <a:pt x="300990" y="61913"/>
                  </a:cubicBezTo>
                  <a:cubicBezTo>
                    <a:pt x="310515" y="61913"/>
                    <a:pt x="319088" y="70485"/>
                    <a:pt x="319088" y="80010"/>
                  </a:cubicBezTo>
                  <a:cubicBezTo>
                    <a:pt x="319088" y="80010"/>
                    <a:pt x="319088" y="192405"/>
                    <a:pt x="319088" y="192405"/>
                  </a:cubicBezTo>
                  <a:cubicBezTo>
                    <a:pt x="319088" y="192405"/>
                    <a:pt x="229552" y="281940"/>
                    <a:pt x="211455" y="301943"/>
                  </a:cubicBezTo>
                  <a:cubicBezTo>
                    <a:pt x="205740" y="308610"/>
                    <a:pt x="196215" y="319088"/>
                    <a:pt x="192405" y="329565"/>
                  </a:cubicBezTo>
                  <a:cubicBezTo>
                    <a:pt x="188595" y="338138"/>
                    <a:pt x="168593" y="401003"/>
                    <a:pt x="168593" y="401003"/>
                  </a:cubicBezTo>
                  <a:close/>
                </a:path>
              </a:pathLst>
            </a:custGeom>
            <a:solidFill>
              <a:srgbClr val="1C3A5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755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90A873-E249-EF40-A3EF-439026E23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sz="2800" dirty="0"/>
              <a:t>Debrief: </a:t>
            </a:r>
            <a:br>
              <a:rPr lang="en-US" sz="2800" dirty="0"/>
            </a:br>
            <a:r>
              <a:rPr lang="en-US" sz="2800" dirty="0"/>
              <a:t>FPU Deployment/Rotation Process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564CB9-3ECA-4F34-BFCB-30142C5D1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61161-F363-4909-B3BA-F2D719A844E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493A45B-71BA-B171-748C-B4829D50303B}"/>
              </a:ext>
            </a:extLst>
          </p:cNvPr>
          <p:cNvGraphicFramePr>
            <a:graphicFrameLocks noGrp="1"/>
          </p:cNvGraphicFramePr>
          <p:nvPr/>
        </p:nvGraphicFramePr>
        <p:xfrm>
          <a:off x="1073720" y="1695662"/>
          <a:ext cx="7044718" cy="4432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816">
                  <a:extLst>
                    <a:ext uri="{9D8B030D-6E8A-4147-A177-3AD203B41FA5}">
                      <a16:colId xmlns:a16="http://schemas.microsoft.com/office/drawing/2014/main" val="236828119"/>
                    </a:ext>
                  </a:extLst>
                </a:gridCol>
                <a:gridCol w="6717902">
                  <a:extLst>
                    <a:ext uri="{9D8B030D-6E8A-4147-A177-3AD203B41FA5}">
                      <a16:colId xmlns:a16="http://schemas.microsoft.com/office/drawing/2014/main" val="393335433"/>
                    </a:ext>
                  </a:extLst>
                </a:gridCol>
              </a:tblGrid>
              <a:tr h="292905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Question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641889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Pledge and Register in UN PCRS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2945222345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2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Assessment and Mission Planning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3606912921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UN – MS Dialogue on Potential Contributions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3620028534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4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Security Council Resolution Peacekeeping Mission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1357333045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Development of Mission / Police Support Concepts: CONOPS, DUF, SUR…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775586344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6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Identification and Selection of PCCs Through PCRS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1461975389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7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PCC Conducts Reconnaissance Visit to the Mission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1812533633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8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Training and Verification – Formed Police Units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263315165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9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MOU and LOA Negotiations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1976004599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10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Pre-deployment Visit (PDV)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3354266226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11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MOU and LOA Finalization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555845060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TCC/PCC Provides Final Cargo Load List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1263283705"/>
                  </a:ext>
                </a:extLst>
              </a:tr>
              <a:tr h="3184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  <a:endParaRPr lang="fr-FR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CA" sz="1200" dirty="0">
                          <a:effectLst/>
                          <a:latin typeface="Century Gothic" panose="020B0502020202020204" pitchFamily="34" charset="0"/>
                        </a:rPr>
                        <a:t>Movement of Personnel and COE to the Mission Area</a:t>
                      </a:r>
                      <a:endParaRPr lang="fr-FR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495" marR="61495" marT="0" marB="0" anchor="ctr"/>
                </a:tc>
                <a:extLst>
                  <a:ext uri="{0D108BD9-81ED-4DB2-BD59-A6C34878D82A}">
                    <a16:rowId xmlns:a16="http://schemas.microsoft.com/office/drawing/2014/main" val="373192817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889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1_OFFICE THEME" val="SKaYCdMU"/>
  <p:tag name="ARTICULATE_DESIGN_ID_CUSTOM DESIGN" val="waD2CnuD"/>
  <p:tag name="ARTICULATE_DESIGN_ID_2_OFFICE THEME" val="bh3SXQXJ"/>
  <p:tag name="ARTICULATE_SLIDE_COUNT" val="3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FPU Custom Color Theme">
      <a:dk1>
        <a:sysClr val="windowText" lastClr="000000"/>
      </a:dk1>
      <a:lt1>
        <a:sysClr val="window" lastClr="FFFFFF"/>
      </a:lt1>
      <a:dk2>
        <a:srgbClr val="70AD47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PU-PDT Slide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PU-PDT-Slide Template-09292022-v2" id="{BFAEA0AB-E428-443E-9935-D361F9052FBA}" vid="{4606B988-CBD6-4FF3-B4DE-FE7A0538E375}"/>
    </a:ext>
  </a:extLst>
</a:theme>
</file>

<file path=ppt/theme/theme2.xml><?xml version="1.0" encoding="utf-8"?>
<a:theme xmlns:a="http://schemas.openxmlformats.org/drawingml/2006/main" name="2_Office Theme">
  <a:themeElements>
    <a:clrScheme name="FPU Custom Color Theme">
      <a:dk1>
        <a:sysClr val="windowText" lastClr="000000"/>
      </a:dk1>
      <a:lt1>
        <a:sysClr val="window" lastClr="FFFFFF"/>
      </a:lt1>
      <a:dk2>
        <a:srgbClr val="70AD47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PU-PDT Slide Templat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PU-PDT-Slide Template-09292022-v2" id="{BFAEA0AB-E428-443E-9935-D361F9052FBA}" vid="{4606B988-CBD6-4FF3-B4DE-FE7A0538E375}"/>
    </a:ext>
  </a:extLst>
</a:theme>
</file>

<file path=ppt/theme/theme3.xml><?xml version="1.0" encoding="utf-8"?>
<a:theme xmlns:a="http://schemas.openxmlformats.org/drawingml/2006/main" name="2_PREP Master">
  <a:themeElements>
    <a:clrScheme name="INL">
      <a:dk1>
        <a:sysClr val="windowText" lastClr="000000"/>
      </a:dk1>
      <a:lt1>
        <a:sysClr val="window" lastClr="FFFFFF"/>
      </a:lt1>
      <a:dk2>
        <a:srgbClr val="003A76"/>
      </a:dk2>
      <a:lt2>
        <a:srgbClr val="7F7F7F"/>
      </a:lt2>
      <a:accent1>
        <a:srgbClr val="404040"/>
      </a:accent1>
      <a:accent2>
        <a:srgbClr val="C0504D"/>
      </a:accent2>
      <a:accent3>
        <a:srgbClr val="9BBB59"/>
      </a:accent3>
      <a:accent4>
        <a:srgbClr val="4F81BD"/>
      </a:accent4>
      <a:accent5>
        <a:srgbClr val="CC99FF"/>
      </a:accent5>
      <a:accent6>
        <a:srgbClr val="F79646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F12BB7D6261C45B01C8A6E92DF68F5" ma:contentTypeVersion="18" ma:contentTypeDescription="Create a new document." ma:contentTypeScope="" ma:versionID="b079242e55a9b9cf04d6cb36f439268c">
  <xsd:schema xmlns:xsd="http://www.w3.org/2001/XMLSchema" xmlns:xs="http://www.w3.org/2001/XMLSchema" xmlns:p="http://schemas.microsoft.com/office/2006/metadata/properties" xmlns:ns2="518221d3-51a8-4355-82e7-3a1ec143926d" xmlns:ns3="661fd6ac-ce07-4119-a1ba-f5f4b7821a2f" targetNamespace="http://schemas.microsoft.com/office/2006/metadata/properties" ma:root="true" ma:fieldsID="1ea95a2acaac3945c32496febda3b448" ns2:_="" ns3:_="">
    <xsd:import namespace="518221d3-51a8-4355-82e7-3a1ec143926d"/>
    <xsd:import namespace="661fd6ac-ce07-4119-a1ba-f5f4b7821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8221d3-51a8-4355-82e7-3a1ec14392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e1e6e1a-3c81-4369-8088-f5bd9f6b1f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1fd6ac-ce07-4119-a1ba-f5f4b7821a2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dea638db-6cae-43cd-ac0f-a19ae7e0904f}" ma:internalName="TaxCatchAll" ma:showField="CatchAllData" ma:web="661fd6ac-ce07-4119-a1ba-f5f4b7821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1fd6ac-ce07-4119-a1ba-f5f4b7821a2f" xsi:nil="true"/>
    <lcf76f155ced4ddcb4097134ff3c332f xmlns="518221d3-51a8-4355-82e7-3a1ec143926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2A47293-115A-4D30-ABC8-F37A8434C4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E9B448-B466-4F31-8E0A-901E08D38B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8221d3-51a8-4355-82e7-3a1ec143926d"/>
    <ds:schemaRef ds:uri="661fd6ac-ce07-4119-a1ba-f5f4b7821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A539DD8-659E-40C1-BD9C-9BF8E0996DE7}">
  <ds:schemaRefs>
    <ds:schemaRef ds:uri="http://purl.org/dc/dcmitype/"/>
    <ds:schemaRef ds:uri="http://purl.org/dc/elements/1.1/"/>
    <ds:schemaRef ds:uri="http://www.w3.org/XML/1998/namespace"/>
    <ds:schemaRef ds:uri="518221d3-51a8-4355-82e7-3a1ec14392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61fd6ac-ce07-4119-a1ba-f5f4b7821a2f"/>
    <ds:schemaRef ds:uri="http://schemas.microsoft.com/office/2006/metadata/properties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606bed3f-efae-4d70-a15b-866bb27c918d}" enabled="1" method="Privileged" siteId="{0f9e35db-544f-4f60-bdcc-5ea416e6dc70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FPU-PDT-Slide Template V3</Template>
  <TotalTime>12542</TotalTime>
  <Words>2409</Words>
  <Application>Microsoft Office PowerPoint</Application>
  <PresentationFormat>On-screen Show (4:3)</PresentationFormat>
  <Paragraphs>528</Paragraphs>
  <Slides>51</Slides>
  <Notes>48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Noto Sans Symbols</vt:lpstr>
      <vt:lpstr>Arial</vt:lpstr>
      <vt:lpstr>Calibri</vt:lpstr>
      <vt:lpstr>Century Gothic</vt:lpstr>
      <vt:lpstr>Georgia</vt:lpstr>
      <vt:lpstr>Stencil</vt:lpstr>
      <vt:lpstr>Wingdings</vt:lpstr>
      <vt:lpstr>1_Office Theme</vt:lpstr>
      <vt:lpstr>2_Office Theme</vt:lpstr>
      <vt:lpstr>2_PREP Master</vt:lpstr>
      <vt:lpstr>PowerPoint Presentation</vt:lpstr>
      <vt:lpstr>Aim</vt:lpstr>
      <vt:lpstr>Relevance</vt:lpstr>
      <vt:lpstr>Learning Objectives</vt:lpstr>
      <vt:lpstr>Lesson Overview</vt:lpstr>
      <vt:lpstr>Police Division (PD)</vt:lpstr>
      <vt:lpstr> SRS: FPU Deployment/Rotation Process Overview</vt:lpstr>
      <vt:lpstr>PowerPoint Presentation</vt:lpstr>
      <vt:lpstr>Debrief:  FPU Deployment/Rotation Process</vt:lpstr>
      <vt:lpstr>UNPOL Mission</vt:lpstr>
      <vt:lpstr>UNPOL Statistics</vt:lpstr>
      <vt:lpstr>Categories of UN Police Personnel*</vt:lpstr>
      <vt:lpstr>Core UNPOL Tasks</vt:lpstr>
      <vt:lpstr>Core UNPOL Tasks:  Operational Support</vt:lpstr>
      <vt:lpstr>Core UNPOL Tasks:  Capacity-Building &amp; Development</vt:lpstr>
      <vt:lpstr>SPDS: Mission and Police Support Concepts</vt:lpstr>
      <vt:lpstr>PowerPoint Presentation</vt:lpstr>
      <vt:lpstr>Strategic Guidance Framework  for International Policing</vt:lpstr>
      <vt:lpstr>Strategic Guidance Framework</vt:lpstr>
      <vt:lpstr>Police Administration</vt:lpstr>
      <vt:lpstr>Capacity-Building &amp; Development</vt:lpstr>
      <vt:lpstr>Police Operations</vt:lpstr>
      <vt:lpstr>Police Command</vt:lpstr>
      <vt:lpstr>Example of Police Component Structure</vt:lpstr>
      <vt:lpstr>Definition of FPU </vt:lpstr>
      <vt:lpstr>Formed Police Units (FPUs) </vt:lpstr>
      <vt:lpstr>Formed Police Units (FPUs) </vt:lpstr>
      <vt:lpstr>FPU Policing Expertise </vt:lpstr>
      <vt:lpstr>Operational Capacity </vt:lpstr>
      <vt:lpstr>FPU Organization and Composition </vt:lpstr>
      <vt:lpstr>PowerPoint Presentation</vt:lpstr>
      <vt:lpstr>FPU: Core Functions</vt:lpstr>
      <vt:lpstr>Protect Civilians from threats of physical violence</vt:lpstr>
      <vt:lpstr>Support Police Operations </vt:lpstr>
      <vt:lpstr>Protect UN Personnel and Property </vt:lpstr>
      <vt:lpstr>Capacity-Building </vt:lpstr>
      <vt:lpstr>Review FPU Core Functions and Activities</vt:lpstr>
      <vt:lpstr>PowerPoint Presentation</vt:lpstr>
      <vt:lpstr>SOP on AOC </vt:lpstr>
      <vt:lpstr>Annex A</vt:lpstr>
      <vt:lpstr>PowerPoint Presentation</vt:lpstr>
      <vt:lpstr>IPOs and FPUs Working Together</vt:lpstr>
      <vt:lpstr>What Level(s) are FPUs in UNPOL?</vt:lpstr>
      <vt:lpstr>PowerPoint Presentation</vt:lpstr>
      <vt:lpstr>Learning Activity 3.5 Command, Control and Coordination</vt:lpstr>
      <vt:lpstr>Command and Control Terms </vt:lpstr>
      <vt:lpstr>Command, Control, and Coordination Models</vt:lpstr>
      <vt:lpstr>Command Positions </vt:lpstr>
      <vt:lpstr>Women Officers: Operational Capacity </vt:lpstr>
      <vt:lpstr>Discussion: Key Messages Link to Leadership</vt:lpstr>
      <vt:lpstr>Self-Study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Dianne Stevens</dc:creator>
  <cp:lastModifiedBy>Ann Kristin Kvilekval</cp:lastModifiedBy>
  <cp:revision>34</cp:revision>
  <cp:lastPrinted>2026-02-19T15:32:36Z</cp:lastPrinted>
  <dcterms:created xsi:type="dcterms:W3CDTF">2022-10-04T07:11:13Z</dcterms:created>
  <dcterms:modified xsi:type="dcterms:W3CDTF">2026-04-13T18:39:50Z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0x0101008CF12BB7D6261C45B01C8A6E92DF68F5</vt:lpwstr>
  </property>
  <property fmtid="{D5CDD505-2E9C-101B-9397-08002B2CF9AE}" pid="3" name="MediaServiceImageTags">
    <vt:lpwstr/>
  </property>
  <property fmtid="{D5CDD505-2E9C-101B-9397-08002B2CF9AE}" pid="4" name="ArticulateGUID">
    <vt:lpwstr>F3207D76-B6E2-438E-84C2-ABCA62852A23</vt:lpwstr>
  </property>
  <property fmtid="{D5CDD505-2E9C-101B-9397-08002B2CF9AE}" pid="5" name="ArticulatePath">
    <vt:lpwstr>https://cybervance.sharepoint.com/sites/IPPOSCommandStaffv3/Shared Documents/General/~Final for Sri Lanka-2023/6.Final-POST/Templates-CSC/CSC_M00_Slides_Lesson Title_v1.00</vt:lpwstr>
  </property>
</Properties>
</file>