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1.xml" ContentType="application/vnd.openxmlformats-officedocument.themeOverr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20" r:id="rId4"/>
  </p:sldMasterIdLst>
  <p:notesMasterIdLst>
    <p:notesMasterId r:id="rId43"/>
  </p:notesMasterIdLst>
  <p:handoutMasterIdLst>
    <p:handoutMasterId r:id="rId44"/>
  </p:handoutMasterIdLst>
  <p:sldIdLst>
    <p:sldId id="384" r:id="rId5"/>
    <p:sldId id="709" r:id="rId6"/>
    <p:sldId id="385" r:id="rId7"/>
    <p:sldId id="704" r:id="rId8"/>
    <p:sldId id="388" r:id="rId9"/>
    <p:sldId id="719" r:id="rId10"/>
    <p:sldId id="405" r:id="rId11"/>
    <p:sldId id="715" r:id="rId12"/>
    <p:sldId id="718" r:id="rId13"/>
    <p:sldId id="1067" r:id="rId14"/>
    <p:sldId id="341" r:id="rId15"/>
    <p:sldId id="396" r:id="rId16"/>
    <p:sldId id="705" r:id="rId17"/>
    <p:sldId id="700" r:id="rId18"/>
    <p:sldId id="720" r:id="rId19"/>
    <p:sldId id="342" r:id="rId20"/>
    <p:sldId id="722" r:id="rId21"/>
    <p:sldId id="721" r:id="rId22"/>
    <p:sldId id="353" r:id="rId23"/>
    <p:sldId id="398" r:id="rId24"/>
    <p:sldId id="399" r:id="rId25"/>
    <p:sldId id="354" r:id="rId26"/>
    <p:sldId id="355" r:id="rId27"/>
    <p:sldId id="391" r:id="rId28"/>
    <p:sldId id="726" r:id="rId29"/>
    <p:sldId id="727" r:id="rId30"/>
    <p:sldId id="728" r:id="rId31"/>
    <p:sldId id="703" r:id="rId32"/>
    <p:sldId id="407" r:id="rId33"/>
    <p:sldId id="707" r:id="rId34"/>
    <p:sldId id="708" r:id="rId35"/>
    <p:sldId id="730" r:id="rId36"/>
    <p:sldId id="733" r:id="rId37"/>
    <p:sldId id="1066" r:id="rId38"/>
    <p:sldId id="725" r:id="rId39"/>
    <p:sldId id="734" r:id="rId40"/>
    <p:sldId id="1068" r:id="rId41"/>
    <p:sldId id="1065" r:id="rId4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52" userDrawn="1">
          <p15:clr>
            <a:srgbClr val="A4A3A4"/>
          </p15:clr>
        </p15:guide>
        <p15:guide id="2" pos="2208" userDrawn="1">
          <p15:clr>
            <a:srgbClr val="A4A3A4"/>
          </p15:clr>
        </p15:guide>
        <p15:guide id="3" orient="horz" pos="1584" userDrawn="1">
          <p15:clr>
            <a:srgbClr val="A4A3A4"/>
          </p15:clr>
        </p15:guide>
        <p15:guide id="4" pos="2352" userDrawn="1">
          <p15:clr>
            <a:srgbClr val="A4A3A4"/>
          </p15:clr>
        </p15:guide>
        <p15:guide id="5" pos="25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Иван Теличкин" initials="ИТ" lastIdx="3" clrIdx="0">
    <p:extLst>
      <p:ext uri="{19B8F6BF-5375-455C-9EA6-DF929625EA0E}">
        <p15:presenceInfo xmlns:p15="http://schemas.microsoft.com/office/powerpoint/2012/main" userId="4d868d278aff792a" providerId="Windows Live"/>
      </p:ext>
    </p:extLst>
  </p:cmAuthor>
  <p:cmAuthor id="2" name="Andr Shev" initials="AS" lastIdx="0" clrIdx="1">
    <p:extLst>
      <p:ext uri="{19B8F6BF-5375-455C-9EA6-DF929625EA0E}">
        <p15:presenceInfo xmlns:p15="http://schemas.microsoft.com/office/powerpoint/2012/main" userId="Andr Shev"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B4E3"/>
    <a:srgbClr val="8D9C36"/>
    <a:srgbClr val="002060"/>
    <a:srgbClr val="00201F"/>
    <a:srgbClr val="DCE6F2"/>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22" autoAdjust="0"/>
    <p:restoredTop sz="91930" autoAdjust="0"/>
  </p:normalViewPr>
  <p:slideViewPr>
    <p:cSldViewPr snapToGrid="0">
      <p:cViewPr varScale="1">
        <p:scale>
          <a:sx n="100" d="100"/>
          <a:sy n="100" d="100"/>
        </p:scale>
        <p:origin x="1544" y="160"/>
      </p:cViewPr>
      <p:guideLst>
        <p:guide orient="horz" pos="1752"/>
        <p:guide pos="2208"/>
        <p:guide orient="horz" pos="1584"/>
        <p:guide pos="2352"/>
        <p:guide pos="2520"/>
      </p:guideLst>
    </p:cSldViewPr>
  </p:slideViewPr>
  <p:notesTextViewPr>
    <p:cViewPr>
      <p:scale>
        <a:sx n="3" d="2"/>
        <a:sy n="3" d="2"/>
      </p:scale>
      <p:origin x="0" y="0"/>
    </p:cViewPr>
  </p:notesTextViewPr>
  <p:sorterViewPr>
    <p:cViewPr>
      <p:scale>
        <a:sx n="160" d="100"/>
        <a:sy n="160" d="100"/>
      </p:scale>
      <p:origin x="0" y="-204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ne Tillman Stevens" userId="4e3ed35b-529b-487f-a46d-4ef0d77bb5d8" providerId="ADAL" clId="{AC449608-D985-456A-B580-D8956B2BA35F}"/>
    <pc:docChg chg="custSel modSld">
      <pc:chgData name="Dianne Tillman Stevens" userId="4e3ed35b-529b-487f-a46d-4ef0d77bb5d8" providerId="ADAL" clId="{AC449608-D985-456A-B580-D8956B2BA35F}" dt="2021-12-02T22:14:46.009" v="15" actId="113"/>
      <pc:docMkLst>
        <pc:docMk/>
      </pc:docMkLst>
      <pc:sldChg chg="modSp mod">
        <pc:chgData name="Dianne Tillman Stevens" userId="4e3ed35b-529b-487f-a46d-4ef0d77bb5d8" providerId="ADAL" clId="{AC449608-D985-456A-B580-D8956B2BA35F}" dt="2021-12-02T20:51:44.832" v="2" actId="33524"/>
        <pc:sldMkLst>
          <pc:docMk/>
          <pc:sldMk cId="932575470" sldId="391"/>
        </pc:sldMkLst>
        <pc:spChg chg="mod">
          <ac:chgData name="Dianne Tillman Stevens" userId="4e3ed35b-529b-487f-a46d-4ef0d77bb5d8" providerId="ADAL" clId="{AC449608-D985-456A-B580-D8956B2BA35F}" dt="2021-12-02T20:51:44.832" v="2" actId="33524"/>
          <ac:spMkLst>
            <pc:docMk/>
            <pc:sldMk cId="932575470" sldId="391"/>
            <ac:spMk id="3" creationId="{AC8ADAAC-9D38-4ED7-B292-E5A884EA5A77}"/>
          </ac:spMkLst>
        </pc:spChg>
      </pc:sldChg>
      <pc:sldChg chg="modSp mod">
        <pc:chgData name="Dianne Tillman Stevens" userId="4e3ed35b-529b-487f-a46d-4ef0d77bb5d8" providerId="ADAL" clId="{AC449608-D985-456A-B580-D8956B2BA35F}" dt="2021-12-02T20:50:47.672" v="0" actId="20577"/>
        <pc:sldMkLst>
          <pc:docMk/>
          <pc:sldMk cId="2261403632" sldId="398"/>
        </pc:sldMkLst>
        <pc:spChg chg="mod">
          <ac:chgData name="Dianne Tillman Stevens" userId="4e3ed35b-529b-487f-a46d-4ef0d77bb5d8" providerId="ADAL" clId="{AC449608-D985-456A-B580-D8956B2BA35F}" dt="2021-12-02T20:50:47.672" v="0" actId="20577"/>
          <ac:spMkLst>
            <pc:docMk/>
            <pc:sldMk cId="2261403632" sldId="398"/>
            <ac:spMk id="15" creationId="{02738810-6213-4546-A2FF-DD1D7BA37562}"/>
          </ac:spMkLst>
        </pc:spChg>
      </pc:sldChg>
      <pc:sldChg chg="modSp mod">
        <pc:chgData name="Dianne Tillman Stevens" userId="4e3ed35b-529b-487f-a46d-4ef0d77bb5d8" providerId="ADAL" clId="{AC449608-D985-456A-B580-D8956B2BA35F}" dt="2021-12-02T20:50:56.463" v="1" actId="20577"/>
        <pc:sldMkLst>
          <pc:docMk/>
          <pc:sldMk cId="2640981562" sldId="399"/>
        </pc:sldMkLst>
        <pc:spChg chg="mod">
          <ac:chgData name="Dianne Tillman Stevens" userId="4e3ed35b-529b-487f-a46d-4ef0d77bb5d8" providerId="ADAL" clId="{AC449608-D985-456A-B580-D8956B2BA35F}" dt="2021-12-02T20:50:56.463" v="1" actId="20577"/>
          <ac:spMkLst>
            <pc:docMk/>
            <pc:sldMk cId="2640981562" sldId="399"/>
            <ac:spMk id="11" creationId="{CD234847-C84C-43BE-82A7-D206C9096D29}"/>
          </ac:spMkLst>
        </pc:spChg>
      </pc:sldChg>
      <pc:sldChg chg="modSp mod">
        <pc:chgData name="Dianne Tillman Stevens" userId="4e3ed35b-529b-487f-a46d-4ef0d77bb5d8" providerId="ADAL" clId="{AC449608-D985-456A-B580-D8956B2BA35F}" dt="2021-12-02T22:14:46.009" v="15" actId="113"/>
        <pc:sldMkLst>
          <pc:docMk/>
          <pc:sldMk cId="547635775" sldId="705"/>
        </pc:sldMkLst>
        <pc:spChg chg="mod">
          <ac:chgData name="Dianne Tillman Stevens" userId="4e3ed35b-529b-487f-a46d-4ef0d77bb5d8" providerId="ADAL" clId="{AC449608-D985-456A-B580-D8956B2BA35F}" dt="2021-12-02T22:14:46.009" v="15" actId="113"/>
          <ac:spMkLst>
            <pc:docMk/>
            <pc:sldMk cId="547635775" sldId="705"/>
            <ac:spMk id="12" creationId="{82A6ADBD-0E59-4B4F-A859-67923F26734E}"/>
          </ac:spMkLst>
        </pc:spChg>
      </pc:sldChg>
      <pc:sldChg chg="modSp mod">
        <pc:chgData name="Dianne Tillman Stevens" userId="4e3ed35b-529b-487f-a46d-4ef0d77bb5d8" providerId="ADAL" clId="{AC449608-D985-456A-B580-D8956B2BA35F}" dt="2021-12-02T22:14:36.859" v="14" actId="113"/>
        <pc:sldMkLst>
          <pc:docMk/>
          <pc:sldMk cId="1474971513" sldId="720"/>
        </pc:sldMkLst>
        <pc:spChg chg="mod">
          <ac:chgData name="Dianne Tillman Stevens" userId="4e3ed35b-529b-487f-a46d-4ef0d77bb5d8" providerId="ADAL" clId="{AC449608-D985-456A-B580-D8956B2BA35F}" dt="2021-12-02T22:14:36.859" v="14" actId="113"/>
          <ac:spMkLst>
            <pc:docMk/>
            <pc:sldMk cId="1474971513" sldId="720"/>
            <ac:spMk id="9" creationId="{74D487FE-CC8A-4C39-8BD0-5C5A2E8F850F}"/>
          </ac:spMkLst>
        </pc:spChg>
      </pc:sldChg>
      <pc:sldChg chg="modSp mod">
        <pc:chgData name="Dianne Tillman Stevens" userId="4e3ed35b-529b-487f-a46d-4ef0d77bb5d8" providerId="ADAL" clId="{AC449608-D985-456A-B580-D8956B2BA35F}" dt="2021-12-02T22:14:24.365" v="13" actId="113"/>
        <pc:sldMkLst>
          <pc:docMk/>
          <pc:sldMk cId="3253494656" sldId="726"/>
        </pc:sldMkLst>
        <pc:spChg chg="mod">
          <ac:chgData name="Dianne Tillman Stevens" userId="4e3ed35b-529b-487f-a46d-4ef0d77bb5d8" providerId="ADAL" clId="{AC449608-D985-456A-B580-D8956B2BA35F}" dt="2021-12-02T22:14:24.365" v="13" actId="113"/>
          <ac:spMkLst>
            <pc:docMk/>
            <pc:sldMk cId="3253494656" sldId="726"/>
            <ac:spMk id="9" creationId="{F03B74A1-5742-44A8-82EA-C5B1AFD872FA}"/>
          </ac:spMkLst>
        </pc:spChg>
      </pc:sldChg>
      <pc:sldChg chg="modSp">
        <pc:chgData name="Dianne Tillman Stevens" userId="4e3ed35b-529b-487f-a46d-4ef0d77bb5d8" providerId="ADAL" clId="{AC449608-D985-456A-B580-D8956B2BA35F}" dt="2021-12-02T20:52:14.096" v="5" actId="20577"/>
        <pc:sldMkLst>
          <pc:docMk/>
          <pc:sldMk cId="794037008" sldId="727"/>
        </pc:sldMkLst>
        <pc:spChg chg="mod">
          <ac:chgData name="Dianne Tillman Stevens" userId="4e3ed35b-529b-487f-a46d-4ef0d77bb5d8" providerId="ADAL" clId="{AC449608-D985-456A-B580-D8956B2BA35F}" dt="2021-12-02T20:52:14.096" v="5" actId="20577"/>
          <ac:spMkLst>
            <pc:docMk/>
            <pc:sldMk cId="794037008" sldId="727"/>
            <ac:spMk id="23555" creationId="{00000000-0000-0000-0000-000000000000}"/>
          </ac:spMkLst>
        </pc:spChg>
      </pc:sldChg>
      <pc:sldChg chg="modSp mod">
        <pc:chgData name="Dianne Tillman Stevens" userId="4e3ed35b-529b-487f-a46d-4ef0d77bb5d8" providerId="ADAL" clId="{AC449608-D985-456A-B580-D8956B2BA35F}" dt="2021-12-02T20:52:34.208" v="7" actId="20577"/>
        <pc:sldMkLst>
          <pc:docMk/>
          <pc:sldMk cId="2828637430" sldId="728"/>
        </pc:sldMkLst>
        <pc:spChg chg="mod">
          <ac:chgData name="Dianne Tillman Stevens" userId="4e3ed35b-529b-487f-a46d-4ef0d77bb5d8" providerId="ADAL" clId="{AC449608-D985-456A-B580-D8956B2BA35F}" dt="2021-12-02T20:52:34.208" v="7" actId="20577"/>
          <ac:spMkLst>
            <pc:docMk/>
            <pc:sldMk cId="2828637430" sldId="728"/>
            <ac:spMk id="16" creationId="{0AA292EB-AFF3-9046-947A-F1B7FBDCE1E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B0DBD0-F1A4-4053-B28B-5D74809598D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9116A4B-6838-4E98-B9D4-47BA58898955}">
      <dgm:prSet phldrT="[Text]" custT="1"/>
      <dgm:spPr/>
      <dgm:t>
        <a:bodyPr/>
        <a:lstStyle/>
        <a:p>
          <a:r>
            <a:rPr lang="en-US" sz="2400" dirty="0">
              <a:latin typeface="Century Gothic" panose="020B0502020202020204" pitchFamily="34" charset="0"/>
            </a:rPr>
            <a:t>Consultation with Communities</a:t>
          </a:r>
        </a:p>
      </dgm:t>
    </dgm:pt>
    <dgm:pt modelId="{ABA02D57-6373-489E-BCA6-6408D9A52D33}" type="parTrans" cxnId="{0083B0F7-4C72-4008-AB56-4F45AC5FD372}">
      <dgm:prSet/>
      <dgm:spPr/>
      <dgm:t>
        <a:bodyPr/>
        <a:lstStyle/>
        <a:p>
          <a:endParaRPr lang="en-US"/>
        </a:p>
      </dgm:t>
    </dgm:pt>
    <dgm:pt modelId="{54402244-66C4-44B4-893A-FC4BE4C08F01}" type="sibTrans" cxnId="{0083B0F7-4C72-4008-AB56-4F45AC5FD372}">
      <dgm:prSet/>
      <dgm:spPr/>
      <dgm:t>
        <a:bodyPr/>
        <a:lstStyle/>
        <a:p>
          <a:endParaRPr lang="en-US"/>
        </a:p>
      </dgm:t>
    </dgm:pt>
    <dgm:pt modelId="{34FE3A9D-DBEB-46BC-AEF6-E1A6B2496132}">
      <dgm:prSet phldrT="[Text]" custT="1"/>
      <dgm:spPr>
        <a:solidFill>
          <a:srgbClr val="8D9C36"/>
        </a:solidFill>
      </dgm:spPr>
      <dgm:t>
        <a:bodyPr/>
        <a:lstStyle/>
        <a:p>
          <a:r>
            <a:rPr lang="en-US" sz="2400" dirty="0">
              <a:latin typeface="Century Gothic" panose="020B0502020202020204" pitchFamily="34" charset="0"/>
            </a:rPr>
            <a:t>Responding to Communities</a:t>
          </a:r>
        </a:p>
      </dgm:t>
    </dgm:pt>
    <dgm:pt modelId="{83D1F146-AF04-46CB-9BFA-D87158291554}" type="parTrans" cxnId="{C48C5A78-B500-43C5-8FCE-DB29F2E68787}">
      <dgm:prSet/>
      <dgm:spPr/>
      <dgm:t>
        <a:bodyPr/>
        <a:lstStyle/>
        <a:p>
          <a:endParaRPr lang="en-US"/>
        </a:p>
      </dgm:t>
    </dgm:pt>
    <dgm:pt modelId="{EBAE1424-B823-47B5-85B1-2E5C86ABD0B4}" type="sibTrans" cxnId="{C48C5A78-B500-43C5-8FCE-DB29F2E68787}">
      <dgm:prSet/>
      <dgm:spPr/>
      <dgm:t>
        <a:bodyPr/>
        <a:lstStyle/>
        <a:p>
          <a:endParaRPr lang="en-US"/>
        </a:p>
      </dgm:t>
    </dgm:pt>
    <dgm:pt modelId="{24684F9F-C20B-421E-A07E-8F7B29828F71}">
      <dgm:prSet phldrT="[Text]" custT="1"/>
      <dgm:spPr>
        <a:solidFill>
          <a:srgbClr val="8EB4E3"/>
        </a:solidFill>
      </dgm:spPr>
      <dgm:t>
        <a:bodyPr/>
        <a:lstStyle/>
        <a:p>
          <a:r>
            <a:rPr lang="en-US" sz="2400" dirty="0">
              <a:latin typeface="Century Gothic" panose="020B0502020202020204" pitchFamily="34" charset="0"/>
            </a:rPr>
            <a:t>Solving Recurring Problems</a:t>
          </a:r>
        </a:p>
      </dgm:t>
    </dgm:pt>
    <dgm:pt modelId="{D69B99E7-C621-4591-BA5F-D24ADDB78BA7}" type="parTrans" cxnId="{CDAC7D4D-0269-4DB2-A90E-CA11E9519201}">
      <dgm:prSet/>
      <dgm:spPr/>
      <dgm:t>
        <a:bodyPr/>
        <a:lstStyle/>
        <a:p>
          <a:endParaRPr lang="en-US"/>
        </a:p>
      </dgm:t>
    </dgm:pt>
    <dgm:pt modelId="{78CCF656-7993-468A-83DC-187CE91E9BE2}" type="sibTrans" cxnId="{CDAC7D4D-0269-4DB2-A90E-CA11E9519201}">
      <dgm:prSet/>
      <dgm:spPr/>
      <dgm:t>
        <a:bodyPr/>
        <a:lstStyle/>
        <a:p>
          <a:endParaRPr lang="en-US"/>
        </a:p>
      </dgm:t>
    </dgm:pt>
    <dgm:pt modelId="{1538F2EA-DEF9-4646-9A39-9EF763765517}">
      <dgm:prSet phldrT="[Text]" custT="1"/>
      <dgm:spPr>
        <a:solidFill>
          <a:srgbClr val="002060"/>
        </a:solidFill>
      </dgm:spPr>
      <dgm:t>
        <a:bodyPr/>
        <a:lstStyle/>
        <a:p>
          <a:r>
            <a:rPr lang="en-US" sz="2400" dirty="0">
              <a:latin typeface="Century Gothic" panose="020B0502020202020204" pitchFamily="34" charset="0"/>
            </a:rPr>
            <a:t>Mobilizing Communities</a:t>
          </a:r>
        </a:p>
      </dgm:t>
    </dgm:pt>
    <dgm:pt modelId="{D1756E07-F660-487B-8A16-6CCE6DE87D12}" type="parTrans" cxnId="{445234CA-3CA4-4AAF-BF93-B0C70352F99E}">
      <dgm:prSet/>
      <dgm:spPr/>
      <dgm:t>
        <a:bodyPr/>
        <a:lstStyle/>
        <a:p>
          <a:endParaRPr lang="en-US"/>
        </a:p>
      </dgm:t>
    </dgm:pt>
    <dgm:pt modelId="{25E2B626-0BAE-498C-BCC0-54A55243F470}" type="sibTrans" cxnId="{445234CA-3CA4-4AAF-BF93-B0C70352F99E}">
      <dgm:prSet/>
      <dgm:spPr/>
      <dgm:t>
        <a:bodyPr/>
        <a:lstStyle/>
        <a:p>
          <a:endParaRPr lang="en-US"/>
        </a:p>
      </dgm:t>
    </dgm:pt>
    <dgm:pt modelId="{D0FD6773-4C05-4539-BC61-62DC2A3ED4F8}" type="pres">
      <dgm:prSet presAssocID="{B3B0DBD0-F1A4-4053-B28B-5D74809598D0}" presName="diagram" presStyleCnt="0">
        <dgm:presLayoutVars>
          <dgm:dir/>
          <dgm:resizeHandles val="exact"/>
        </dgm:presLayoutVars>
      </dgm:prSet>
      <dgm:spPr/>
    </dgm:pt>
    <dgm:pt modelId="{05ECF327-EBFD-4401-AFDD-D361F4F31547}" type="pres">
      <dgm:prSet presAssocID="{99116A4B-6838-4E98-B9D4-47BA58898955}" presName="node" presStyleLbl="node1" presStyleIdx="0" presStyleCnt="4">
        <dgm:presLayoutVars>
          <dgm:bulletEnabled val="1"/>
        </dgm:presLayoutVars>
      </dgm:prSet>
      <dgm:spPr/>
    </dgm:pt>
    <dgm:pt modelId="{FDBCC93D-005C-47E8-AA4B-93D7E615CDF6}" type="pres">
      <dgm:prSet presAssocID="{54402244-66C4-44B4-893A-FC4BE4C08F01}" presName="sibTrans" presStyleCnt="0"/>
      <dgm:spPr/>
    </dgm:pt>
    <dgm:pt modelId="{8A58D6F2-B74C-4BAC-9E7D-9E49267F1564}" type="pres">
      <dgm:prSet presAssocID="{34FE3A9D-DBEB-46BC-AEF6-E1A6B2496132}" presName="node" presStyleLbl="node1" presStyleIdx="1" presStyleCnt="4">
        <dgm:presLayoutVars>
          <dgm:bulletEnabled val="1"/>
        </dgm:presLayoutVars>
      </dgm:prSet>
      <dgm:spPr/>
    </dgm:pt>
    <dgm:pt modelId="{8EB11353-A429-4464-AA2C-48A081079101}" type="pres">
      <dgm:prSet presAssocID="{EBAE1424-B823-47B5-85B1-2E5C86ABD0B4}" presName="sibTrans" presStyleCnt="0"/>
      <dgm:spPr/>
    </dgm:pt>
    <dgm:pt modelId="{E23BCFF3-F829-4E45-982E-AF8B5E99E85E}" type="pres">
      <dgm:prSet presAssocID="{24684F9F-C20B-421E-A07E-8F7B29828F71}" presName="node" presStyleLbl="node1" presStyleIdx="2" presStyleCnt="4">
        <dgm:presLayoutVars>
          <dgm:bulletEnabled val="1"/>
        </dgm:presLayoutVars>
      </dgm:prSet>
      <dgm:spPr/>
    </dgm:pt>
    <dgm:pt modelId="{996A5254-C9D5-4D9F-8512-0057B337E08A}" type="pres">
      <dgm:prSet presAssocID="{78CCF656-7993-468A-83DC-187CE91E9BE2}" presName="sibTrans" presStyleCnt="0"/>
      <dgm:spPr/>
    </dgm:pt>
    <dgm:pt modelId="{5A53714E-877A-4110-B7A2-1ED65054C26A}" type="pres">
      <dgm:prSet presAssocID="{1538F2EA-DEF9-4646-9A39-9EF763765517}" presName="node" presStyleLbl="node1" presStyleIdx="3" presStyleCnt="4">
        <dgm:presLayoutVars>
          <dgm:bulletEnabled val="1"/>
        </dgm:presLayoutVars>
      </dgm:prSet>
      <dgm:spPr/>
    </dgm:pt>
  </dgm:ptLst>
  <dgm:cxnLst>
    <dgm:cxn modelId="{CD5E631D-9F8F-448A-8BB0-5548DE0B8714}" type="presOf" srcId="{1538F2EA-DEF9-4646-9A39-9EF763765517}" destId="{5A53714E-877A-4110-B7A2-1ED65054C26A}" srcOrd="0" destOrd="0" presId="urn:microsoft.com/office/officeart/2005/8/layout/default"/>
    <dgm:cxn modelId="{8A523337-7BA0-4BEF-9735-82EB504D8352}" type="presOf" srcId="{24684F9F-C20B-421E-A07E-8F7B29828F71}" destId="{E23BCFF3-F829-4E45-982E-AF8B5E99E85E}" srcOrd="0" destOrd="0" presId="urn:microsoft.com/office/officeart/2005/8/layout/default"/>
    <dgm:cxn modelId="{4C6B053F-4D76-49A6-BCFB-A6DC282CF773}" type="presOf" srcId="{34FE3A9D-DBEB-46BC-AEF6-E1A6B2496132}" destId="{8A58D6F2-B74C-4BAC-9E7D-9E49267F1564}" srcOrd="0" destOrd="0" presId="urn:microsoft.com/office/officeart/2005/8/layout/default"/>
    <dgm:cxn modelId="{CDAC7D4D-0269-4DB2-A90E-CA11E9519201}" srcId="{B3B0DBD0-F1A4-4053-B28B-5D74809598D0}" destId="{24684F9F-C20B-421E-A07E-8F7B29828F71}" srcOrd="2" destOrd="0" parTransId="{D69B99E7-C621-4591-BA5F-D24ADDB78BA7}" sibTransId="{78CCF656-7993-468A-83DC-187CE91E9BE2}"/>
    <dgm:cxn modelId="{22FC1256-85FC-4D59-B82A-B27296040076}" type="presOf" srcId="{B3B0DBD0-F1A4-4053-B28B-5D74809598D0}" destId="{D0FD6773-4C05-4539-BC61-62DC2A3ED4F8}" srcOrd="0" destOrd="0" presId="urn:microsoft.com/office/officeart/2005/8/layout/default"/>
    <dgm:cxn modelId="{C48C5A78-B500-43C5-8FCE-DB29F2E68787}" srcId="{B3B0DBD0-F1A4-4053-B28B-5D74809598D0}" destId="{34FE3A9D-DBEB-46BC-AEF6-E1A6B2496132}" srcOrd="1" destOrd="0" parTransId="{83D1F146-AF04-46CB-9BFA-D87158291554}" sibTransId="{EBAE1424-B823-47B5-85B1-2E5C86ABD0B4}"/>
    <dgm:cxn modelId="{A0A7369B-582C-4657-AA65-52A4E63EF28E}" type="presOf" srcId="{99116A4B-6838-4E98-B9D4-47BA58898955}" destId="{05ECF327-EBFD-4401-AFDD-D361F4F31547}" srcOrd="0" destOrd="0" presId="urn:microsoft.com/office/officeart/2005/8/layout/default"/>
    <dgm:cxn modelId="{445234CA-3CA4-4AAF-BF93-B0C70352F99E}" srcId="{B3B0DBD0-F1A4-4053-B28B-5D74809598D0}" destId="{1538F2EA-DEF9-4646-9A39-9EF763765517}" srcOrd="3" destOrd="0" parTransId="{D1756E07-F660-487B-8A16-6CCE6DE87D12}" sibTransId="{25E2B626-0BAE-498C-BCC0-54A55243F470}"/>
    <dgm:cxn modelId="{0083B0F7-4C72-4008-AB56-4F45AC5FD372}" srcId="{B3B0DBD0-F1A4-4053-B28B-5D74809598D0}" destId="{99116A4B-6838-4E98-B9D4-47BA58898955}" srcOrd="0" destOrd="0" parTransId="{ABA02D57-6373-489E-BCA6-6408D9A52D33}" sibTransId="{54402244-66C4-44B4-893A-FC4BE4C08F01}"/>
    <dgm:cxn modelId="{BB102CAA-4E27-4CD5-84EB-86D7631EA32B}" type="presParOf" srcId="{D0FD6773-4C05-4539-BC61-62DC2A3ED4F8}" destId="{05ECF327-EBFD-4401-AFDD-D361F4F31547}" srcOrd="0" destOrd="0" presId="urn:microsoft.com/office/officeart/2005/8/layout/default"/>
    <dgm:cxn modelId="{6B3C96E9-8A17-4559-8941-C50AAD39D185}" type="presParOf" srcId="{D0FD6773-4C05-4539-BC61-62DC2A3ED4F8}" destId="{FDBCC93D-005C-47E8-AA4B-93D7E615CDF6}" srcOrd="1" destOrd="0" presId="urn:microsoft.com/office/officeart/2005/8/layout/default"/>
    <dgm:cxn modelId="{DFABB568-9059-49CA-B16F-9478220CC9FD}" type="presParOf" srcId="{D0FD6773-4C05-4539-BC61-62DC2A3ED4F8}" destId="{8A58D6F2-B74C-4BAC-9E7D-9E49267F1564}" srcOrd="2" destOrd="0" presId="urn:microsoft.com/office/officeart/2005/8/layout/default"/>
    <dgm:cxn modelId="{F71AE1C0-5BF5-426D-84CF-0B3BF44C4279}" type="presParOf" srcId="{D0FD6773-4C05-4539-BC61-62DC2A3ED4F8}" destId="{8EB11353-A429-4464-AA2C-48A081079101}" srcOrd="3" destOrd="0" presId="urn:microsoft.com/office/officeart/2005/8/layout/default"/>
    <dgm:cxn modelId="{7914C33F-29DE-466C-8C18-1862FB868562}" type="presParOf" srcId="{D0FD6773-4C05-4539-BC61-62DC2A3ED4F8}" destId="{E23BCFF3-F829-4E45-982E-AF8B5E99E85E}" srcOrd="4" destOrd="0" presId="urn:microsoft.com/office/officeart/2005/8/layout/default"/>
    <dgm:cxn modelId="{DB840581-BA7F-4F22-9D89-0FBCB5AF086F}" type="presParOf" srcId="{D0FD6773-4C05-4539-BC61-62DC2A3ED4F8}" destId="{996A5254-C9D5-4D9F-8512-0057B337E08A}" srcOrd="5" destOrd="0" presId="urn:microsoft.com/office/officeart/2005/8/layout/default"/>
    <dgm:cxn modelId="{7F0B977C-FC7A-414C-98DA-4B82A7B207DC}" type="presParOf" srcId="{D0FD6773-4C05-4539-BC61-62DC2A3ED4F8}" destId="{5A53714E-877A-4110-B7A2-1ED65054C26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941060-3848-457B-98DC-A296949722FE}" type="doc">
      <dgm:prSet loTypeId="urn:microsoft.com/office/officeart/2005/8/layout/cycle3" loCatId="cycle" qsTypeId="urn:microsoft.com/office/officeart/2005/8/quickstyle/simple2" qsCatId="simple" csTypeId="urn:microsoft.com/office/officeart/2005/8/colors/accent1_2" csCatId="accent1" phldr="1"/>
      <dgm:spPr/>
      <dgm:t>
        <a:bodyPr/>
        <a:lstStyle/>
        <a:p>
          <a:endParaRPr lang="en-US"/>
        </a:p>
      </dgm:t>
    </dgm:pt>
    <dgm:pt modelId="{C19E648B-6444-46F4-A73A-3598DC6A912B}">
      <dgm:prSet phldrT="[Text]" custT="1"/>
      <dgm:spPr/>
      <dgm:t>
        <a:bodyPr/>
        <a:lstStyle/>
        <a:p>
          <a:r>
            <a:rPr lang="en-US" sz="2400" b="1" dirty="0">
              <a:solidFill>
                <a:srgbClr val="FF0000"/>
              </a:solidFill>
            </a:rPr>
            <a:t>       S</a:t>
          </a:r>
          <a:r>
            <a:rPr lang="en-US" sz="2400" dirty="0"/>
            <a:t>canning  </a:t>
          </a:r>
        </a:p>
      </dgm:t>
    </dgm:pt>
    <dgm:pt modelId="{EE87040D-2263-458F-A825-7E649CF210CB}" type="parTrans" cxnId="{E4F42DD5-1DEE-44AC-A662-BF5D55B71F20}">
      <dgm:prSet/>
      <dgm:spPr/>
      <dgm:t>
        <a:bodyPr/>
        <a:lstStyle/>
        <a:p>
          <a:endParaRPr lang="en-US" sz="1600"/>
        </a:p>
      </dgm:t>
    </dgm:pt>
    <dgm:pt modelId="{26D8F5A8-4FD3-4E2D-B570-72ACE0E37030}" type="sibTrans" cxnId="{E4F42DD5-1DEE-44AC-A662-BF5D55B71F20}">
      <dgm:prSet/>
      <dgm:spPr/>
      <dgm:t>
        <a:bodyPr/>
        <a:lstStyle/>
        <a:p>
          <a:endParaRPr lang="en-US" sz="1600"/>
        </a:p>
      </dgm:t>
    </dgm:pt>
    <dgm:pt modelId="{DF9F860D-11DD-46C1-8F93-83DE66D257C1}">
      <dgm:prSet phldrT="[Text]" custT="1"/>
      <dgm:spPr/>
      <dgm:t>
        <a:bodyPr/>
        <a:lstStyle/>
        <a:p>
          <a:r>
            <a:rPr lang="en-US" sz="2400" b="1" dirty="0">
              <a:solidFill>
                <a:srgbClr val="FF0000"/>
              </a:solidFill>
            </a:rPr>
            <a:t>      A</a:t>
          </a:r>
          <a:r>
            <a:rPr lang="en-US" sz="2400" dirty="0"/>
            <a:t>nalysis</a:t>
          </a:r>
        </a:p>
      </dgm:t>
    </dgm:pt>
    <dgm:pt modelId="{3C0E83C7-395F-47BB-A433-B928B4493FA6}" type="parTrans" cxnId="{1210C95A-20F9-4082-8331-62B33F215081}">
      <dgm:prSet/>
      <dgm:spPr/>
      <dgm:t>
        <a:bodyPr/>
        <a:lstStyle/>
        <a:p>
          <a:endParaRPr lang="en-US" sz="1600"/>
        </a:p>
      </dgm:t>
    </dgm:pt>
    <dgm:pt modelId="{586A9EF9-FA04-4516-A972-D1CFF4AC104D}" type="sibTrans" cxnId="{1210C95A-20F9-4082-8331-62B33F215081}">
      <dgm:prSet/>
      <dgm:spPr/>
      <dgm:t>
        <a:bodyPr/>
        <a:lstStyle/>
        <a:p>
          <a:endParaRPr lang="en-US" sz="1600"/>
        </a:p>
      </dgm:t>
    </dgm:pt>
    <dgm:pt modelId="{120B9B98-2222-4E8A-BD70-9207617421D7}">
      <dgm:prSet phldrT="[Text]" custT="1"/>
      <dgm:spPr/>
      <dgm:t>
        <a:bodyPr/>
        <a:lstStyle/>
        <a:p>
          <a:r>
            <a:rPr lang="en-US" sz="2400" b="1" dirty="0">
              <a:solidFill>
                <a:srgbClr val="FF0000"/>
              </a:solidFill>
            </a:rPr>
            <a:t>       R</a:t>
          </a:r>
          <a:r>
            <a:rPr lang="en-US" sz="2400" dirty="0"/>
            <a:t>esponse</a:t>
          </a:r>
        </a:p>
      </dgm:t>
    </dgm:pt>
    <dgm:pt modelId="{E8DA12C5-A47A-4F2C-8684-2987FB5D305D}" type="parTrans" cxnId="{A300CC32-7842-4F9D-AB16-4F3FA9C72AFB}">
      <dgm:prSet/>
      <dgm:spPr/>
      <dgm:t>
        <a:bodyPr/>
        <a:lstStyle/>
        <a:p>
          <a:endParaRPr lang="en-US" sz="1600"/>
        </a:p>
      </dgm:t>
    </dgm:pt>
    <dgm:pt modelId="{C15E3C12-539D-4AB5-AC8B-65B4C74B44E5}" type="sibTrans" cxnId="{A300CC32-7842-4F9D-AB16-4F3FA9C72AFB}">
      <dgm:prSet/>
      <dgm:spPr/>
      <dgm:t>
        <a:bodyPr/>
        <a:lstStyle/>
        <a:p>
          <a:endParaRPr lang="en-US" sz="1600"/>
        </a:p>
      </dgm:t>
    </dgm:pt>
    <dgm:pt modelId="{B1B03C04-C73D-4D16-85F4-1C4E0132391C}">
      <dgm:prSet phldrT="[Text]" custT="1"/>
      <dgm:spPr/>
      <dgm:t>
        <a:bodyPr/>
        <a:lstStyle/>
        <a:p>
          <a:r>
            <a:rPr lang="en-US" sz="2400" b="1" dirty="0">
              <a:solidFill>
                <a:srgbClr val="FF0000"/>
              </a:solidFill>
            </a:rPr>
            <a:t>        A</a:t>
          </a:r>
          <a:r>
            <a:rPr lang="en-US" sz="2400" dirty="0"/>
            <a:t>ssessment</a:t>
          </a:r>
        </a:p>
      </dgm:t>
    </dgm:pt>
    <dgm:pt modelId="{1D75C7D8-F974-4B18-BA7B-178D79007BFA}" type="parTrans" cxnId="{05C4A645-BEDA-427C-A105-BD3F442808FB}">
      <dgm:prSet/>
      <dgm:spPr/>
      <dgm:t>
        <a:bodyPr/>
        <a:lstStyle/>
        <a:p>
          <a:endParaRPr lang="en-US" sz="1600"/>
        </a:p>
      </dgm:t>
    </dgm:pt>
    <dgm:pt modelId="{0AE35492-A6CA-420E-9478-B61B84B87D5B}" type="sibTrans" cxnId="{05C4A645-BEDA-427C-A105-BD3F442808FB}">
      <dgm:prSet/>
      <dgm:spPr/>
      <dgm:t>
        <a:bodyPr/>
        <a:lstStyle/>
        <a:p>
          <a:endParaRPr lang="en-US" sz="1600"/>
        </a:p>
      </dgm:t>
    </dgm:pt>
    <dgm:pt modelId="{44176AD6-522F-49E7-8DD6-14B34F4B07E3}" type="pres">
      <dgm:prSet presAssocID="{12941060-3848-457B-98DC-A296949722FE}" presName="Name0" presStyleCnt="0">
        <dgm:presLayoutVars>
          <dgm:dir/>
          <dgm:resizeHandles val="exact"/>
        </dgm:presLayoutVars>
      </dgm:prSet>
      <dgm:spPr/>
    </dgm:pt>
    <dgm:pt modelId="{1B6A4FD5-A7CE-4858-AA14-C3187BFF4DD6}" type="pres">
      <dgm:prSet presAssocID="{12941060-3848-457B-98DC-A296949722FE}" presName="cycle" presStyleCnt="0"/>
      <dgm:spPr/>
    </dgm:pt>
    <dgm:pt modelId="{24205A10-7BCE-4BFE-819A-CD2A0570779D}" type="pres">
      <dgm:prSet presAssocID="{C19E648B-6444-46F4-A73A-3598DC6A912B}" presName="nodeFirstNode" presStyleLbl="node1" presStyleIdx="0" presStyleCnt="4" custScaleX="90142" custScaleY="90142">
        <dgm:presLayoutVars>
          <dgm:bulletEnabled val="1"/>
        </dgm:presLayoutVars>
      </dgm:prSet>
      <dgm:spPr/>
    </dgm:pt>
    <dgm:pt modelId="{60914501-D6C6-4E0C-BEE1-F5BAB45BC0B2}" type="pres">
      <dgm:prSet presAssocID="{26D8F5A8-4FD3-4E2D-B570-72ACE0E37030}" presName="sibTransFirstNode" presStyleLbl="bgShp" presStyleIdx="0" presStyleCnt="1"/>
      <dgm:spPr/>
    </dgm:pt>
    <dgm:pt modelId="{7181BFE2-C2BF-4617-82A3-ADB623BDB821}" type="pres">
      <dgm:prSet presAssocID="{DF9F860D-11DD-46C1-8F93-83DE66D257C1}" presName="nodeFollowingNodes" presStyleLbl="node1" presStyleIdx="1" presStyleCnt="4" custScaleX="90142" custScaleY="90142">
        <dgm:presLayoutVars>
          <dgm:bulletEnabled val="1"/>
        </dgm:presLayoutVars>
      </dgm:prSet>
      <dgm:spPr/>
    </dgm:pt>
    <dgm:pt modelId="{E83FAFCA-D1D7-4135-BBC8-F72236CCE72E}" type="pres">
      <dgm:prSet presAssocID="{120B9B98-2222-4E8A-BD70-9207617421D7}" presName="nodeFollowingNodes" presStyleLbl="node1" presStyleIdx="2" presStyleCnt="4" custScaleX="90142" custScaleY="90142">
        <dgm:presLayoutVars>
          <dgm:bulletEnabled val="1"/>
        </dgm:presLayoutVars>
      </dgm:prSet>
      <dgm:spPr/>
    </dgm:pt>
    <dgm:pt modelId="{AB84F7AD-4CD1-44A1-93CF-A47F29F634C7}" type="pres">
      <dgm:prSet presAssocID="{B1B03C04-C73D-4D16-85F4-1C4E0132391C}" presName="nodeFollowingNodes" presStyleLbl="node1" presStyleIdx="3" presStyleCnt="4" custScaleX="90142" custScaleY="90142">
        <dgm:presLayoutVars>
          <dgm:bulletEnabled val="1"/>
        </dgm:presLayoutVars>
      </dgm:prSet>
      <dgm:spPr/>
    </dgm:pt>
  </dgm:ptLst>
  <dgm:cxnLst>
    <dgm:cxn modelId="{93225709-236D-49A9-85BE-C1E1FD52070D}" type="presOf" srcId="{26D8F5A8-4FD3-4E2D-B570-72ACE0E37030}" destId="{60914501-D6C6-4E0C-BEE1-F5BAB45BC0B2}" srcOrd="0" destOrd="0" presId="urn:microsoft.com/office/officeart/2005/8/layout/cycle3"/>
    <dgm:cxn modelId="{5BB9F10D-3CD6-4D37-B349-3B82A5622C0D}" type="presOf" srcId="{C19E648B-6444-46F4-A73A-3598DC6A912B}" destId="{24205A10-7BCE-4BFE-819A-CD2A0570779D}" srcOrd="0" destOrd="0" presId="urn:microsoft.com/office/officeart/2005/8/layout/cycle3"/>
    <dgm:cxn modelId="{A300CC32-7842-4F9D-AB16-4F3FA9C72AFB}" srcId="{12941060-3848-457B-98DC-A296949722FE}" destId="{120B9B98-2222-4E8A-BD70-9207617421D7}" srcOrd="2" destOrd="0" parTransId="{E8DA12C5-A47A-4F2C-8684-2987FB5D305D}" sibTransId="{C15E3C12-539D-4AB5-AC8B-65B4C74B44E5}"/>
    <dgm:cxn modelId="{05C4A645-BEDA-427C-A105-BD3F442808FB}" srcId="{12941060-3848-457B-98DC-A296949722FE}" destId="{B1B03C04-C73D-4D16-85F4-1C4E0132391C}" srcOrd="3" destOrd="0" parTransId="{1D75C7D8-F974-4B18-BA7B-178D79007BFA}" sibTransId="{0AE35492-A6CA-420E-9478-B61B84B87D5B}"/>
    <dgm:cxn modelId="{5FB58A57-1CBD-40BC-933F-86D81F8F5445}" type="presOf" srcId="{12941060-3848-457B-98DC-A296949722FE}" destId="{44176AD6-522F-49E7-8DD6-14B34F4B07E3}" srcOrd="0" destOrd="0" presId="urn:microsoft.com/office/officeart/2005/8/layout/cycle3"/>
    <dgm:cxn modelId="{1210C95A-20F9-4082-8331-62B33F215081}" srcId="{12941060-3848-457B-98DC-A296949722FE}" destId="{DF9F860D-11DD-46C1-8F93-83DE66D257C1}" srcOrd="1" destOrd="0" parTransId="{3C0E83C7-395F-47BB-A433-B928B4493FA6}" sibTransId="{586A9EF9-FA04-4516-A972-D1CFF4AC104D}"/>
    <dgm:cxn modelId="{34F04FC6-1D07-4BD8-84CA-4FC2065F994D}" type="presOf" srcId="{120B9B98-2222-4E8A-BD70-9207617421D7}" destId="{E83FAFCA-D1D7-4135-BBC8-F72236CCE72E}" srcOrd="0" destOrd="0" presId="urn:microsoft.com/office/officeart/2005/8/layout/cycle3"/>
    <dgm:cxn modelId="{01A05DD4-CDC1-4A43-9B1B-92EE4307E0FD}" type="presOf" srcId="{B1B03C04-C73D-4D16-85F4-1C4E0132391C}" destId="{AB84F7AD-4CD1-44A1-93CF-A47F29F634C7}" srcOrd="0" destOrd="0" presId="urn:microsoft.com/office/officeart/2005/8/layout/cycle3"/>
    <dgm:cxn modelId="{E4F42DD5-1DEE-44AC-A662-BF5D55B71F20}" srcId="{12941060-3848-457B-98DC-A296949722FE}" destId="{C19E648B-6444-46F4-A73A-3598DC6A912B}" srcOrd="0" destOrd="0" parTransId="{EE87040D-2263-458F-A825-7E649CF210CB}" sibTransId="{26D8F5A8-4FD3-4E2D-B570-72ACE0E37030}"/>
    <dgm:cxn modelId="{E1E8C2F1-2867-4E91-A450-05B722DBFE98}" type="presOf" srcId="{DF9F860D-11DD-46C1-8F93-83DE66D257C1}" destId="{7181BFE2-C2BF-4617-82A3-ADB623BDB821}" srcOrd="0" destOrd="0" presId="urn:microsoft.com/office/officeart/2005/8/layout/cycle3"/>
    <dgm:cxn modelId="{EF5F41F1-77A9-45B8-B081-DF570BF25E9F}" type="presParOf" srcId="{44176AD6-522F-49E7-8DD6-14B34F4B07E3}" destId="{1B6A4FD5-A7CE-4858-AA14-C3187BFF4DD6}" srcOrd="0" destOrd="0" presId="urn:microsoft.com/office/officeart/2005/8/layout/cycle3"/>
    <dgm:cxn modelId="{B6E34DAE-348A-419E-A9C6-6D2B58C4725B}" type="presParOf" srcId="{1B6A4FD5-A7CE-4858-AA14-C3187BFF4DD6}" destId="{24205A10-7BCE-4BFE-819A-CD2A0570779D}" srcOrd="0" destOrd="0" presId="urn:microsoft.com/office/officeart/2005/8/layout/cycle3"/>
    <dgm:cxn modelId="{7B27A480-16BC-40C6-BDFE-B03341332391}" type="presParOf" srcId="{1B6A4FD5-A7CE-4858-AA14-C3187BFF4DD6}" destId="{60914501-D6C6-4E0C-BEE1-F5BAB45BC0B2}" srcOrd="1" destOrd="0" presId="urn:microsoft.com/office/officeart/2005/8/layout/cycle3"/>
    <dgm:cxn modelId="{935500B2-7E6E-476C-A49B-1E3248A3DEA0}" type="presParOf" srcId="{1B6A4FD5-A7CE-4858-AA14-C3187BFF4DD6}" destId="{7181BFE2-C2BF-4617-82A3-ADB623BDB821}" srcOrd="2" destOrd="0" presId="urn:microsoft.com/office/officeart/2005/8/layout/cycle3"/>
    <dgm:cxn modelId="{94617FD0-23D2-4452-8549-B3D4A43764F7}" type="presParOf" srcId="{1B6A4FD5-A7CE-4858-AA14-C3187BFF4DD6}" destId="{E83FAFCA-D1D7-4135-BBC8-F72236CCE72E}" srcOrd="3" destOrd="0" presId="urn:microsoft.com/office/officeart/2005/8/layout/cycle3"/>
    <dgm:cxn modelId="{F1C335D2-DE83-4C39-BB09-759F1E184057}" type="presParOf" srcId="{1B6A4FD5-A7CE-4858-AA14-C3187BFF4DD6}" destId="{AB84F7AD-4CD1-44A1-93CF-A47F29F634C7}" srcOrd="4" destOrd="0" presId="urn:microsoft.com/office/officeart/2005/8/layout/cycle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ECF327-EBFD-4401-AFDD-D361F4F31547}">
      <dsp:nvSpPr>
        <dsp:cNvPr id="0" name=""/>
        <dsp:cNvSpPr/>
      </dsp:nvSpPr>
      <dsp:spPr>
        <a:xfrm>
          <a:off x="744" y="145603"/>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entury Gothic" panose="020B0502020202020204" pitchFamily="34" charset="0"/>
            </a:rPr>
            <a:t>Consultation with Communities</a:t>
          </a:r>
        </a:p>
      </dsp:txBody>
      <dsp:txXfrm>
        <a:off x="744" y="145603"/>
        <a:ext cx="2902148" cy="1741289"/>
      </dsp:txXfrm>
    </dsp:sp>
    <dsp:sp modelId="{8A58D6F2-B74C-4BAC-9E7D-9E49267F1564}">
      <dsp:nvSpPr>
        <dsp:cNvPr id="0" name=""/>
        <dsp:cNvSpPr/>
      </dsp:nvSpPr>
      <dsp:spPr>
        <a:xfrm>
          <a:off x="3193107" y="145603"/>
          <a:ext cx="2902148" cy="1741289"/>
        </a:xfrm>
        <a:prstGeom prst="rect">
          <a:avLst/>
        </a:prstGeom>
        <a:solidFill>
          <a:srgbClr val="8D9C3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entury Gothic" panose="020B0502020202020204" pitchFamily="34" charset="0"/>
            </a:rPr>
            <a:t>Responding to Communities</a:t>
          </a:r>
        </a:p>
      </dsp:txBody>
      <dsp:txXfrm>
        <a:off x="3193107" y="145603"/>
        <a:ext cx="2902148" cy="1741289"/>
      </dsp:txXfrm>
    </dsp:sp>
    <dsp:sp modelId="{E23BCFF3-F829-4E45-982E-AF8B5E99E85E}">
      <dsp:nvSpPr>
        <dsp:cNvPr id="0" name=""/>
        <dsp:cNvSpPr/>
      </dsp:nvSpPr>
      <dsp:spPr>
        <a:xfrm>
          <a:off x="744" y="2177107"/>
          <a:ext cx="2902148" cy="1741289"/>
        </a:xfrm>
        <a:prstGeom prst="rect">
          <a:avLst/>
        </a:prstGeom>
        <a:solidFill>
          <a:srgbClr val="8EB4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entury Gothic" panose="020B0502020202020204" pitchFamily="34" charset="0"/>
            </a:rPr>
            <a:t>Solving Recurring Problems</a:t>
          </a:r>
        </a:p>
      </dsp:txBody>
      <dsp:txXfrm>
        <a:off x="744" y="2177107"/>
        <a:ext cx="2902148" cy="1741289"/>
      </dsp:txXfrm>
    </dsp:sp>
    <dsp:sp modelId="{5A53714E-877A-4110-B7A2-1ED65054C26A}">
      <dsp:nvSpPr>
        <dsp:cNvPr id="0" name=""/>
        <dsp:cNvSpPr/>
      </dsp:nvSpPr>
      <dsp:spPr>
        <a:xfrm>
          <a:off x="3193107" y="2177107"/>
          <a:ext cx="2902148" cy="1741289"/>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entury Gothic" panose="020B0502020202020204" pitchFamily="34" charset="0"/>
            </a:rPr>
            <a:t>Mobilizing Communities</a:t>
          </a:r>
        </a:p>
      </dsp:txBody>
      <dsp:txXfrm>
        <a:off x="3193107" y="2177107"/>
        <a:ext cx="2902148" cy="1741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14501-D6C6-4E0C-BEE1-F5BAB45BC0B2}">
      <dsp:nvSpPr>
        <dsp:cNvPr id="0" name=""/>
        <dsp:cNvSpPr/>
      </dsp:nvSpPr>
      <dsp:spPr>
        <a:xfrm>
          <a:off x="978228" y="37224"/>
          <a:ext cx="4368143" cy="4368143"/>
        </a:xfrm>
        <a:prstGeom prst="circularArrow">
          <a:avLst>
            <a:gd name="adj1" fmla="val 4668"/>
            <a:gd name="adj2" fmla="val 272909"/>
            <a:gd name="adj3" fmla="val 13328729"/>
            <a:gd name="adj4" fmla="val 17701556"/>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05A10-7BCE-4BFE-819A-CD2A0570779D}">
      <dsp:nvSpPr>
        <dsp:cNvPr id="0" name=""/>
        <dsp:cNvSpPr/>
      </dsp:nvSpPr>
      <dsp:spPr>
        <a:xfrm>
          <a:off x="1901261" y="69149"/>
          <a:ext cx="2522077" cy="126103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FF0000"/>
              </a:solidFill>
            </a:rPr>
            <a:t>       S</a:t>
          </a:r>
          <a:r>
            <a:rPr lang="en-US" sz="2400" kern="1200" dirty="0"/>
            <a:t>canning  </a:t>
          </a:r>
        </a:p>
      </dsp:txBody>
      <dsp:txXfrm>
        <a:off x="1962820" y="130708"/>
        <a:ext cx="2398959" cy="1137920"/>
      </dsp:txXfrm>
    </dsp:sp>
    <dsp:sp modelId="{7181BFE2-C2BF-4617-82A3-ADB623BDB821}">
      <dsp:nvSpPr>
        <dsp:cNvPr id="0" name=""/>
        <dsp:cNvSpPr/>
      </dsp:nvSpPr>
      <dsp:spPr>
        <a:xfrm>
          <a:off x="3469714" y="1637602"/>
          <a:ext cx="2522077" cy="126103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FF0000"/>
              </a:solidFill>
            </a:rPr>
            <a:t>      A</a:t>
          </a:r>
          <a:r>
            <a:rPr lang="en-US" sz="2400" kern="1200" dirty="0"/>
            <a:t>nalysis</a:t>
          </a:r>
        </a:p>
      </dsp:txBody>
      <dsp:txXfrm>
        <a:off x="3531273" y="1699161"/>
        <a:ext cx="2398959" cy="1137920"/>
      </dsp:txXfrm>
    </dsp:sp>
    <dsp:sp modelId="{E83FAFCA-D1D7-4135-BBC8-F72236CCE72E}">
      <dsp:nvSpPr>
        <dsp:cNvPr id="0" name=""/>
        <dsp:cNvSpPr/>
      </dsp:nvSpPr>
      <dsp:spPr>
        <a:xfrm>
          <a:off x="1901261" y="3206056"/>
          <a:ext cx="2522077" cy="126103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FF0000"/>
              </a:solidFill>
            </a:rPr>
            <a:t>       R</a:t>
          </a:r>
          <a:r>
            <a:rPr lang="en-US" sz="2400" kern="1200" dirty="0"/>
            <a:t>esponse</a:t>
          </a:r>
        </a:p>
      </dsp:txBody>
      <dsp:txXfrm>
        <a:off x="1962820" y="3267615"/>
        <a:ext cx="2398959" cy="1137920"/>
      </dsp:txXfrm>
    </dsp:sp>
    <dsp:sp modelId="{AB84F7AD-4CD1-44A1-93CF-A47F29F634C7}">
      <dsp:nvSpPr>
        <dsp:cNvPr id="0" name=""/>
        <dsp:cNvSpPr/>
      </dsp:nvSpPr>
      <dsp:spPr>
        <a:xfrm>
          <a:off x="332807" y="1637602"/>
          <a:ext cx="2522077" cy="126103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FF0000"/>
              </a:solidFill>
            </a:rPr>
            <a:t>        A</a:t>
          </a:r>
          <a:r>
            <a:rPr lang="en-US" sz="2400" kern="1200" dirty="0"/>
            <a:t>ssessment</a:t>
          </a:r>
        </a:p>
      </dsp:txBody>
      <dsp:txXfrm>
        <a:off x="394366" y="1699161"/>
        <a:ext cx="2398959" cy="11379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F99CC0FC-2BDE-084B-852C-86E1AEAD3E77}" type="datetimeFigureOut">
              <a:rPr lang="en-US" smtClean="0"/>
              <a:t>1/18/22</a:t>
            </a:fld>
            <a:endParaRPr lang="en-US"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4" y="9428583"/>
            <a:ext cx="2945659" cy="496332"/>
          </a:xfrm>
          <a:prstGeom prst="rect">
            <a:avLst/>
          </a:prstGeom>
        </p:spPr>
        <p:txBody>
          <a:bodyPr vert="horz" lIns="91440" tIns="45720" rIns="91440" bIns="45720" rtlCol="0" anchor="b"/>
          <a:lstStyle>
            <a:lvl1pPr algn="r">
              <a:defRPr sz="1200"/>
            </a:lvl1pPr>
          </a:lstStyle>
          <a:p>
            <a:fld id="{FB3AC4F9-24D2-0145-B7DA-012D79642C0B}" type="slidenum">
              <a:rPr lang="en-US" smtClean="0"/>
              <a:t>‹#›</a:t>
            </a:fld>
            <a:endParaRPr lang="en-US" dirty="0"/>
          </a:p>
        </p:txBody>
      </p:sp>
    </p:spTree>
    <p:extLst>
      <p:ext uri="{BB962C8B-B14F-4D97-AF65-F5344CB8AC3E}">
        <p14:creationId xmlns:p14="http://schemas.microsoft.com/office/powerpoint/2010/main" val="41910530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D99810E5-B9E1-7E45-A0FB-1A55435B13DB}" type="datetimeFigureOut">
              <a:rPr lang="en-US" smtClean="0"/>
              <a:t>1/18/22</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9642A593-4382-9548-BCBC-9AFA9F58022B}" type="slidenum">
              <a:rPr lang="en-US" smtClean="0"/>
              <a:t>‹#›</a:t>
            </a:fld>
            <a:endParaRPr lang="en-US" dirty="0"/>
          </a:p>
        </p:txBody>
      </p:sp>
    </p:spTree>
    <p:extLst>
      <p:ext uri="{BB962C8B-B14F-4D97-AF65-F5344CB8AC3E}">
        <p14:creationId xmlns:p14="http://schemas.microsoft.com/office/powerpoint/2010/main" val="270338981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a:extLst>
              <a:ext uri="{FF2B5EF4-FFF2-40B4-BE49-F238E27FC236}">
                <a16:creationId xmlns:a16="http://schemas.microsoft.com/office/drawing/2014/main" id="{9782C48C-2C04-4F97-B0B7-8FDB9AF44DF6}"/>
              </a:ext>
            </a:extLst>
          </p:cNvPr>
          <p:cNvSpPr>
            <a:spLocks noGrp="1" noRot="1" noChangeAspect="1" noChangeArrowheads="1" noTextEdit="1"/>
          </p:cNvSpPr>
          <p:nvPr>
            <p:ph type="sldImg"/>
          </p:nvPr>
        </p:nvSpPr>
        <p:spPr>
          <a:ln/>
        </p:spPr>
      </p:sp>
      <p:sp>
        <p:nvSpPr>
          <p:cNvPr id="3" name="Notizenplatzhalter 2">
            <a:extLst>
              <a:ext uri="{FF2B5EF4-FFF2-40B4-BE49-F238E27FC236}">
                <a16:creationId xmlns:a16="http://schemas.microsoft.com/office/drawing/2014/main" id="{9A14BBC0-7B25-234F-A9FA-18A43697BD96}"/>
              </a:ext>
            </a:extLst>
          </p:cNvPr>
          <p:cNvSpPr>
            <a:spLocks noGrp="1"/>
          </p:cNvSpPr>
          <p:nvPr>
            <p:ph type="body" idx="1"/>
          </p:nvPr>
        </p:nvSpPr>
        <p:spPr/>
        <p:txBody>
          <a:bodyPr/>
          <a:lstStyle/>
          <a:p>
            <a:endParaRPr lang="nb-NO" sz="1200" kern="1200">
              <a:solidFill>
                <a:schemeClr val="tx1"/>
              </a:solidFill>
              <a:effectLst/>
              <a:latin typeface="+mn-lt"/>
              <a:ea typeface="+mn-ea"/>
              <a:cs typeface="+mn-cs"/>
            </a:endParaRPr>
          </a:p>
          <a:p>
            <a:pPr eaLnBrk="1" hangingPunct="1">
              <a:defRPr/>
            </a:pPr>
            <a:endParaRPr lang="en-US" dirty="0">
              <a:latin typeface="+mn-lt"/>
            </a:endParaRPr>
          </a:p>
          <a:p>
            <a:pPr eaLnBrk="1" hangingPunct="1">
              <a:defRPr/>
            </a:pPr>
            <a:endParaRPr lang="en-GB" dirty="0"/>
          </a:p>
        </p:txBody>
      </p:sp>
      <p:sp>
        <p:nvSpPr>
          <p:cNvPr id="40963" name="Foliennummernplatzhalter 3">
            <a:extLst>
              <a:ext uri="{FF2B5EF4-FFF2-40B4-BE49-F238E27FC236}">
                <a16:creationId xmlns:a16="http://schemas.microsoft.com/office/drawing/2014/main" id="{0220A91C-5F37-42FC-86BC-F32944898258}"/>
              </a:ext>
            </a:extLst>
          </p:cNvPr>
          <p:cNvSpPr>
            <a:spLocks noGrp="1"/>
          </p:cNvSpPr>
          <p:nvPr>
            <p:ph type="sldNum" sz="quarter" idx="5"/>
          </p:nvPr>
        </p:nvSpPr>
        <p:spPr>
          <a:noFill/>
        </p:spPr>
        <p:txBody>
          <a:bodyPr/>
          <a:lstStyle>
            <a:lvl1pPr>
              <a:defRPr sz="2000">
                <a:solidFill>
                  <a:schemeClr val="tx1"/>
                </a:solidFill>
                <a:latin typeface="Verdana" panose="020B0604030504040204" pitchFamily="34" charset="0"/>
              </a:defRPr>
            </a:lvl1pPr>
            <a:lvl2pPr marL="742950" indent="-285750">
              <a:defRPr sz="2000">
                <a:solidFill>
                  <a:schemeClr val="tx1"/>
                </a:solidFill>
                <a:latin typeface="Verdana" panose="020B0604030504040204" pitchFamily="34" charset="0"/>
              </a:defRPr>
            </a:lvl2pPr>
            <a:lvl3pPr marL="1143000" indent="-228600">
              <a:defRPr sz="2000">
                <a:solidFill>
                  <a:schemeClr val="tx1"/>
                </a:solidFill>
                <a:latin typeface="Verdana" panose="020B0604030504040204" pitchFamily="34" charset="0"/>
              </a:defRPr>
            </a:lvl3pPr>
            <a:lvl4pPr marL="1600200" indent="-228600">
              <a:defRPr sz="2000">
                <a:solidFill>
                  <a:schemeClr val="tx1"/>
                </a:solidFill>
                <a:latin typeface="Verdana" panose="020B0604030504040204" pitchFamily="34" charset="0"/>
              </a:defRPr>
            </a:lvl4pPr>
            <a:lvl5pPr marL="2057400" indent="-228600">
              <a:defRPr sz="2000">
                <a:solidFill>
                  <a:schemeClr val="tx1"/>
                </a:solidFill>
                <a:latin typeface="Verdana" panose="020B0604030504040204" pitchFamily="34" charset="0"/>
              </a:defRPr>
            </a:lvl5pPr>
            <a:lvl6pPr marL="2514600" indent="-228600" eaLnBrk="0" fontAlgn="base" hangingPunct="0">
              <a:spcBef>
                <a:spcPct val="0"/>
              </a:spcBef>
              <a:spcAft>
                <a:spcPct val="0"/>
              </a:spcAft>
              <a:defRPr sz="2000">
                <a:solidFill>
                  <a:schemeClr val="tx1"/>
                </a:solidFill>
                <a:latin typeface="Verdana" panose="020B0604030504040204" pitchFamily="34" charset="0"/>
              </a:defRPr>
            </a:lvl6pPr>
            <a:lvl7pPr marL="2971800" indent="-228600" eaLnBrk="0" fontAlgn="base" hangingPunct="0">
              <a:spcBef>
                <a:spcPct val="0"/>
              </a:spcBef>
              <a:spcAft>
                <a:spcPct val="0"/>
              </a:spcAft>
              <a:defRPr sz="2000">
                <a:solidFill>
                  <a:schemeClr val="tx1"/>
                </a:solidFill>
                <a:latin typeface="Verdana" panose="020B0604030504040204" pitchFamily="34" charset="0"/>
              </a:defRPr>
            </a:lvl7pPr>
            <a:lvl8pPr marL="3429000" indent="-228600" eaLnBrk="0" fontAlgn="base" hangingPunct="0">
              <a:spcBef>
                <a:spcPct val="0"/>
              </a:spcBef>
              <a:spcAft>
                <a:spcPct val="0"/>
              </a:spcAft>
              <a:defRPr sz="2000">
                <a:solidFill>
                  <a:schemeClr val="tx1"/>
                </a:solidFill>
                <a:latin typeface="Verdana" panose="020B0604030504040204" pitchFamily="34" charset="0"/>
              </a:defRPr>
            </a:lvl8pPr>
            <a:lvl9pPr marL="3886200" indent="-228600" eaLnBrk="0" fontAlgn="base" hangingPunct="0">
              <a:spcBef>
                <a:spcPct val="0"/>
              </a:spcBef>
              <a:spcAft>
                <a:spcPct val="0"/>
              </a:spcAft>
              <a:defRPr sz="2000">
                <a:solidFill>
                  <a:schemeClr val="tx1"/>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06A0204-3EC6-4434-8DED-ABAA96FF11B2}" type="slidenum">
              <a:rPr kumimoji="0" lang="en-US" altLang="nb-NO"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0</a:t>
            </a:fld>
            <a:endParaRPr kumimoji="0" lang="en-US" altLang="nb-NO"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28243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O"/>
          </a:p>
        </p:txBody>
      </p:sp>
      <p:sp>
        <p:nvSpPr>
          <p:cNvPr id="4" name="Slide Number Placeholder 3"/>
          <p:cNvSpPr>
            <a:spLocks noGrp="1"/>
          </p:cNvSpPr>
          <p:nvPr>
            <p:ph type="sldNum" sz="quarter" idx="5"/>
          </p:nvPr>
        </p:nvSpPr>
        <p:spPr/>
        <p:txBody>
          <a:bodyPr/>
          <a:lstStyle/>
          <a:p>
            <a:fld id="{9642A593-4382-9548-BCBC-9AFA9F58022B}" type="slidenum">
              <a:rPr lang="en-US" smtClean="0"/>
              <a:t>13</a:t>
            </a:fld>
            <a:endParaRPr lang="en-US" dirty="0"/>
          </a:p>
        </p:txBody>
      </p:sp>
    </p:spTree>
    <p:extLst>
      <p:ext uri="{BB962C8B-B14F-4D97-AF65-F5344CB8AC3E}">
        <p14:creationId xmlns:p14="http://schemas.microsoft.com/office/powerpoint/2010/main" val="4030168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15</a:t>
            </a:fld>
            <a:endParaRPr lang="en-US" dirty="0"/>
          </a:p>
        </p:txBody>
      </p:sp>
    </p:spTree>
    <p:extLst>
      <p:ext uri="{BB962C8B-B14F-4D97-AF65-F5344CB8AC3E}">
        <p14:creationId xmlns:p14="http://schemas.microsoft.com/office/powerpoint/2010/main" val="2264239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16</a:t>
            </a:fld>
            <a:endParaRPr lang="en-US" dirty="0"/>
          </a:p>
        </p:txBody>
      </p:sp>
    </p:spTree>
    <p:extLst>
      <p:ext uri="{BB962C8B-B14F-4D97-AF65-F5344CB8AC3E}">
        <p14:creationId xmlns:p14="http://schemas.microsoft.com/office/powerpoint/2010/main" val="3854297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17</a:t>
            </a:fld>
            <a:endParaRPr lang="en-US" dirty="0"/>
          </a:p>
        </p:txBody>
      </p:sp>
    </p:spTree>
    <p:extLst>
      <p:ext uri="{BB962C8B-B14F-4D97-AF65-F5344CB8AC3E}">
        <p14:creationId xmlns:p14="http://schemas.microsoft.com/office/powerpoint/2010/main" val="827997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18</a:t>
            </a:fld>
            <a:endParaRPr lang="en-US" dirty="0"/>
          </a:p>
        </p:txBody>
      </p:sp>
    </p:spTree>
    <p:extLst>
      <p:ext uri="{BB962C8B-B14F-4D97-AF65-F5344CB8AC3E}">
        <p14:creationId xmlns:p14="http://schemas.microsoft.com/office/powerpoint/2010/main" val="2087229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19</a:t>
            </a:fld>
            <a:endParaRPr lang="en-US" dirty="0"/>
          </a:p>
        </p:txBody>
      </p:sp>
    </p:spTree>
    <p:extLst>
      <p:ext uri="{BB962C8B-B14F-4D97-AF65-F5344CB8AC3E}">
        <p14:creationId xmlns:p14="http://schemas.microsoft.com/office/powerpoint/2010/main" val="181238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20</a:t>
            </a:fld>
            <a:endParaRPr lang="en-US" dirty="0"/>
          </a:p>
        </p:txBody>
      </p:sp>
    </p:spTree>
    <p:extLst>
      <p:ext uri="{BB962C8B-B14F-4D97-AF65-F5344CB8AC3E}">
        <p14:creationId xmlns:p14="http://schemas.microsoft.com/office/powerpoint/2010/main" val="3959069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21</a:t>
            </a:fld>
            <a:endParaRPr lang="en-US" dirty="0"/>
          </a:p>
        </p:txBody>
      </p:sp>
    </p:spTree>
    <p:extLst>
      <p:ext uri="{BB962C8B-B14F-4D97-AF65-F5344CB8AC3E}">
        <p14:creationId xmlns:p14="http://schemas.microsoft.com/office/powerpoint/2010/main" val="3889640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22</a:t>
            </a:fld>
            <a:endParaRPr lang="en-US" dirty="0"/>
          </a:p>
        </p:txBody>
      </p:sp>
    </p:spTree>
    <p:extLst>
      <p:ext uri="{BB962C8B-B14F-4D97-AF65-F5344CB8AC3E}">
        <p14:creationId xmlns:p14="http://schemas.microsoft.com/office/powerpoint/2010/main" val="9317289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23</a:t>
            </a:fld>
            <a:endParaRPr lang="en-US" dirty="0"/>
          </a:p>
        </p:txBody>
      </p:sp>
    </p:spTree>
    <p:extLst>
      <p:ext uri="{BB962C8B-B14F-4D97-AF65-F5344CB8AC3E}">
        <p14:creationId xmlns:p14="http://schemas.microsoft.com/office/powerpoint/2010/main" val="3914871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2</a:t>
            </a:fld>
            <a:endParaRPr lang="en-US" dirty="0"/>
          </a:p>
        </p:txBody>
      </p:sp>
    </p:spTree>
    <p:extLst>
      <p:ext uri="{BB962C8B-B14F-4D97-AF65-F5344CB8AC3E}">
        <p14:creationId xmlns:p14="http://schemas.microsoft.com/office/powerpoint/2010/main" val="24872009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42A593-4382-9548-BCBC-9AFA9F5802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1818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31</a:t>
            </a:fld>
            <a:endParaRPr lang="en-US" dirty="0"/>
          </a:p>
        </p:txBody>
      </p:sp>
    </p:spTree>
    <p:extLst>
      <p:ext uri="{BB962C8B-B14F-4D97-AF65-F5344CB8AC3E}">
        <p14:creationId xmlns:p14="http://schemas.microsoft.com/office/powerpoint/2010/main" val="32892577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32</a:t>
            </a:fld>
            <a:endParaRPr lang="en-US" dirty="0"/>
          </a:p>
        </p:txBody>
      </p:sp>
    </p:spTree>
    <p:extLst>
      <p:ext uri="{BB962C8B-B14F-4D97-AF65-F5344CB8AC3E}">
        <p14:creationId xmlns:p14="http://schemas.microsoft.com/office/powerpoint/2010/main" val="739522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33</a:t>
            </a:fld>
            <a:endParaRPr lang="en-US" dirty="0"/>
          </a:p>
        </p:txBody>
      </p:sp>
    </p:spTree>
    <p:extLst>
      <p:ext uri="{BB962C8B-B14F-4D97-AF65-F5344CB8AC3E}">
        <p14:creationId xmlns:p14="http://schemas.microsoft.com/office/powerpoint/2010/main" val="40249402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42A593-4382-9548-BCBC-9AFA9F58022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8152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3</a:t>
            </a:fld>
            <a:endParaRPr lang="en-US" dirty="0"/>
          </a:p>
        </p:txBody>
      </p:sp>
    </p:spTree>
    <p:extLst>
      <p:ext uri="{BB962C8B-B14F-4D97-AF65-F5344CB8AC3E}">
        <p14:creationId xmlns:p14="http://schemas.microsoft.com/office/powerpoint/2010/main" val="2510611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r>
              <a:rPr lang="en-GB" sz="1200" dirty="0"/>
              <a:t> </a:t>
            </a:r>
          </a:p>
        </p:txBody>
      </p:sp>
      <p:sp>
        <p:nvSpPr>
          <p:cNvPr id="4" name="Slide Number Placeholder 3"/>
          <p:cNvSpPr>
            <a:spLocks noGrp="1"/>
          </p:cNvSpPr>
          <p:nvPr>
            <p:ph type="sldNum" sz="quarter" idx="10"/>
          </p:nvPr>
        </p:nvSpPr>
        <p:spPr/>
        <p:txBody>
          <a:bodyPr/>
          <a:lstStyle/>
          <a:p>
            <a:fld id="{9642A593-4382-9548-BCBC-9AFA9F58022B}" type="slidenum">
              <a:rPr lang="en-US" smtClean="0"/>
              <a:pPr/>
              <a:t>4</a:t>
            </a:fld>
            <a:endParaRPr lang="en-US" dirty="0"/>
          </a:p>
        </p:txBody>
      </p:sp>
    </p:spTree>
    <p:extLst>
      <p:ext uri="{BB962C8B-B14F-4D97-AF65-F5344CB8AC3E}">
        <p14:creationId xmlns:p14="http://schemas.microsoft.com/office/powerpoint/2010/main" val="1443945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42A593-4382-9548-BCBC-9AFA9F58022B}" type="slidenum">
              <a:rPr lang="en-US" smtClean="0"/>
              <a:t>6</a:t>
            </a:fld>
            <a:endParaRPr lang="en-US" dirty="0"/>
          </a:p>
        </p:txBody>
      </p:sp>
    </p:spTree>
    <p:extLst>
      <p:ext uri="{BB962C8B-B14F-4D97-AF65-F5344CB8AC3E}">
        <p14:creationId xmlns:p14="http://schemas.microsoft.com/office/powerpoint/2010/main" val="2011544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42A593-4382-9548-BCBC-9AFA9F58022B}" type="slidenum">
              <a:rPr lang="en-US" smtClean="0"/>
              <a:t>7</a:t>
            </a:fld>
            <a:endParaRPr lang="en-US" dirty="0"/>
          </a:p>
        </p:txBody>
      </p:sp>
    </p:spTree>
    <p:extLst>
      <p:ext uri="{BB962C8B-B14F-4D97-AF65-F5344CB8AC3E}">
        <p14:creationId xmlns:p14="http://schemas.microsoft.com/office/powerpoint/2010/main" val="1022866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35063" y="688975"/>
            <a:ext cx="4587875" cy="34417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5504DF9F-D876-4BBA-BAE1-7232047699AB}" type="slidenum">
              <a:rPr lang="en-US" smtClean="0"/>
              <a:pPr>
                <a:defRPr/>
              </a:pPr>
              <a:t>8</a:t>
            </a:fld>
            <a:endParaRPr lang="en-US" dirty="0"/>
          </a:p>
        </p:txBody>
      </p:sp>
    </p:spTree>
    <p:extLst>
      <p:ext uri="{BB962C8B-B14F-4D97-AF65-F5344CB8AC3E}">
        <p14:creationId xmlns:p14="http://schemas.microsoft.com/office/powerpoint/2010/main" val="3601117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O"/>
          </a:p>
        </p:txBody>
      </p:sp>
      <p:sp>
        <p:nvSpPr>
          <p:cNvPr id="4" name="Slide Number Placeholder 3"/>
          <p:cNvSpPr>
            <a:spLocks noGrp="1"/>
          </p:cNvSpPr>
          <p:nvPr>
            <p:ph type="sldNum" sz="quarter" idx="5"/>
          </p:nvPr>
        </p:nvSpPr>
        <p:spPr/>
        <p:txBody>
          <a:bodyPr/>
          <a:lstStyle/>
          <a:p>
            <a:fld id="{9642A593-4382-9548-BCBC-9AFA9F58022B}" type="slidenum">
              <a:rPr lang="en-US" smtClean="0"/>
              <a:t>10</a:t>
            </a:fld>
            <a:endParaRPr lang="en-US" dirty="0"/>
          </a:p>
        </p:txBody>
      </p:sp>
    </p:spTree>
    <p:extLst>
      <p:ext uri="{BB962C8B-B14F-4D97-AF65-F5344CB8AC3E}">
        <p14:creationId xmlns:p14="http://schemas.microsoft.com/office/powerpoint/2010/main" val="2319357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UA"/>
          </a:p>
        </p:txBody>
      </p:sp>
      <p:sp>
        <p:nvSpPr>
          <p:cNvPr id="4" name="Номер слайда 3"/>
          <p:cNvSpPr>
            <a:spLocks noGrp="1"/>
          </p:cNvSpPr>
          <p:nvPr>
            <p:ph type="sldNum" sz="quarter" idx="5"/>
          </p:nvPr>
        </p:nvSpPr>
        <p:spPr/>
        <p:txBody>
          <a:bodyPr/>
          <a:lstStyle/>
          <a:p>
            <a:fld id="{9642A593-4382-9548-BCBC-9AFA9F58022B}" type="slidenum">
              <a:rPr lang="en-US" smtClean="0"/>
              <a:t>11</a:t>
            </a:fld>
            <a:endParaRPr lang="en-US" dirty="0"/>
          </a:p>
        </p:txBody>
      </p:sp>
    </p:spTree>
    <p:extLst>
      <p:ext uri="{BB962C8B-B14F-4D97-AF65-F5344CB8AC3E}">
        <p14:creationId xmlns:p14="http://schemas.microsoft.com/office/powerpoint/2010/main" val="31651445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F9CB33-BC38-F34E-986A-ED85C461E633}"/>
              </a:ext>
            </a:extLst>
          </p:cNvPr>
          <p:cNvSpPr/>
          <p:nvPr userDrawn="1"/>
        </p:nvSpPr>
        <p:spPr>
          <a:xfrm>
            <a:off x="960329" y="2667000"/>
            <a:ext cx="7223342" cy="1977390"/>
          </a:xfrm>
          <a:prstGeom prst="rect">
            <a:avLst/>
          </a:prstGeom>
        </p:spPr>
      </p:sp>
      <p:sp>
        <p:nvSpPr>
          <p:cNvPr id="9" name="Text Box 7">
            <a:extLst>
              <a:ext uri="{FF2B5EF4-FFF2-40B4-BE49-F238E27FC236}">
                <a16:creationId xmlns:a16="http://schemas.microsoft.com/office/drawing/2014/main" id="{465AF945-5AA6-5C4E-9357-48D7D4A76498}"/>
              </a:ext>
            </a:extLst>
          </p:cNvPr>
          <p:cNvSpPr txBox="1"/>
          <p:nvPr userDrawn="1"/>
        </p:nvSpPr>
        <p:spPr>
          <a:xfrm>
            <a:off x="2971800" y="2893858"/>
            <a:ext cx="2527753" cy="130923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6600" b="0" i="0" u="none" strike="noStrike" kern="1200" cap="none" spc="300" normalizeH="0" baseline="0" noProof="0" dirty="0">
                <a:ln>
                  <a:noFill/>
                </a:ln>
                <a:solidFill>
                  <a:srgbClr val="002060"/>
                </a:solidFill>
                <a:effectLst/>
                <a:uLnTx/>
                <a:uFillTx/>
                <a:latin typeface="Century Gothic"/>
                <a:ea typeface="Calibri"/>
                <a:cs typeface="Century Gothic"/>
              </a:rPr>
              <a:t>5</a:t>
            </a:r>
            <a:endParaRPr kumimoji="0" lang="en-US" sz="6600" b="0" i="0" u="none" strike="noStrike" kern="1200" cap="none" spc="300" normalizeH="0" baseline="0" noProof="0" dirty="0">
              <a:ln>
                <a:noFill/>
              </a:ln>
              <a:solidFill>
                <a:prstClr val="black"/>
              </a:solidFill>
              <a:effectLst/>
              <a:uLnTx/>
              <a:uFillTx/>
              <a:latin typeface="Century Gothic"/>
              <a:ea typeface="Calibri"/>
              <a:cs typeface="Century Gothic"/>
            </a:endParaRPr>
          </a:p>
        </p:txBody>
      </p:sp>
      <p:sp>
        <p:nvSpPr>
          <p:cNvPr id="10" name="Text Box 8">
            <a:extLst>
              <a:ext uri="{FF2B5EF4-FFF2-40B4-BE49-F238E27FC236}">
                <a16:creationId xmlns:a16="http://schemas.microsoft.com/office/drawing/2014/main" id="{7B3A8CBA-A5BD-0247-8F6D-B1F1B9AD6855}"/>
              </a:ext>
            </a:extLst>
          </p:cNvPr>
          <p:cNvSpPr txBox="1"/>
          <p:nvPr userDrawn="1"/>
        </p:nvSpPr>
        <p:spPr>
          <a:xfrm>
            <a:off x="1188929" y="3466648"/>
            <a:ext cx="2112948" cy="47854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entury Gothic"/>
                <a:ea typeface="Calibri"/>
                <a:cs typeface="Century Gothic"/>
              </a:rPr>
              <a:t>STM Lesson</a:t>
            </a:r>
          </a:p>
        </p:txBody>
      </p:sp>
      <p:cxnSp>
        <p:nvCxnSpPr>
          <p:cNvPr id="11" name="Straight Connector 10">
            <a:extLst>
              <a:ext uri="{FF2B5EF4-FFF2-40B4-BE49-F238E27FC236}">
                <a16:creationId xmlns:a16="http://schemas.microsoft.com/office/drawing/2014/main" id="{70FAE597-FB7E-0D42-A38D-20BF269F5928}"/>
              </a:ext>
            </a:extLst>
          </p:cNvPr>
          <p:cNvCxnSpPr/>
          <p:nvPr userDrawn="1"/>
        </p:nvCxnSpPr>
        <p:spPr>
          <a:xfrm>
            <a:off x="1158971" y="4030406"/>
            <a:ext cx="6907321" cy="0"/>
          </a:xfrm>
          <a:prstGeom prst="line">
            <a:avLst/>
          </a:prstGeom>
          <a:ln w="12700">
            <a:solidFill>
              <a:srgbClr val="5B92E5"/>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0331874-25C1-B74A-9FDF-1BC539D72E9E}"/>
              </a:ext>
            </a:extLst>
          </p:cNvPr>
          <p:cNvSpPr/>
          <p:nvPr userDrawn="1"/>
        </p:nvSpPr>
        <p:spPr>
          <a:xfrm>
            <a:off x="-10886" y="-14261"/>
            <a:ext cx="9154886" cy="152400"/>
          </a:xfrm>
          <a:prstGeom prst="rect">
            <a:avLst/>
          </a:prstGeom>
          <a:solidFill>
            <a:srgbClr val="5B92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3" name="Picture 12">
            <a:extLst>
              <a:ext uri="{FF2B5EF4-FFF2-40B4-BE49-F238E27FC236}">
                <a16:creationId xmlns:a16="http://schemas.microsoft.com/office/drawing/2014/main" id="{C12337F3-9E26-224F-ABE7-FDA357FF0807}"/>
              </a:ext>
            </a:extLst>
          </p:cNvPr>
          <p:cNvPicPr>
            <a:picLocks noChangeAspect="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p:blipFill>
        <p:spPr>
          <a:xfrm>
            <a:off x="5715000" y="1835172"/>
            <a:ext cx="2438246" cy="2110021"/>
          </a:xfrm>
          <a:prstGeom prst="rect">
            <a:avLst/>
          </a:prstGeom>
        </p:spPr>
      </p:pic>
      <p:sp>
        <p:nvSpPr>
          <p:cNvPr id="4" name="Date Placeholder 3"/>
          <p:cNvSpPr>
            <a:spLocks noGrp="1"/>
          </p:cNvSpPr>
          <p:nvPr>
            <p:ph type="dt" sz="half" idx="10"/>
          </p:nvPr>
        </p:nvSpPr>
        <p:spPr>
          <a:xfrm>
            <a:off x="457200" y="6356350"/>
            <a:ext cx="1371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C53AF412-E7BF-B849-BF04-1E2D17A809B2}"/>
              </a:ext>
            </a:extLst>
          </p:cNvPr>
          <p:cNvSpPr/>
          <p:nvPr userDrawn="1"/>
        </p:nvSpPr>
        <p:spPr>
          <a:xfrm>
            <a:off x="2286000" y="6403423"/>
            <a:ext cx="4502426" cy="3180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459261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Specialized Training Materials for United Nations Police 2021</a:t>
            </a: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499133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Specialized Training Materials for United Nations Police 2021</a:t>
            </a: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59571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Specialized Training Materials for United Nations Police 2021</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3379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Specialized Training Materials for United Nations Police 2021</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099406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Specialized Training Materials for United Nations Police 2021</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7444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79278"/>
          </a:xfrm>
          <a:prstGeom prst="rect">
            <a:avLst/>
          </a:prstGeom>
        </p:spPr>
        <p:txBody>
          <a:bodyPr/>
          <a:lstStyle>
            <a:lvl1pPr>
              <a:defRPr lang="en-US" sz="3200" b="1" kern="1200" dirty="0">
                <a:solidFill>
                  <a:srgbClr val="002060"/>
                </a:solidFill>
                <a:latin typeface="Century Gothic"/>
                <a:ea typeface="Calibri"/>
                <a:cs typeface="Century Gothic"/>
              </a:defRPr>
            </a:lvl1pPr>
          </a:lstStyle>
          <a:p>
            <a:r>
              <a:rPr lang="en-US" dirty="0"/>
              <a:t>Click to edit Master title style</a:t>
            </a:r>
          </a:p>
        </p:txBody>
      </p:sp>
      <p:sp>
        <p:nvSpPr>
          <p:cNvPr id="3" name="Content Placeholder 2"/>
          <p:cNvSpPr>
            <a:spLocks noGrp="1"/>
          </p:cNvSpPr>
          <p:nvPr>
            <p:ph idx="1"/>
          </p:nvPr>
        </p:nvSpPr>
        <p:spPr>
          <a:xfrm>
            <a:off x="724729" y="1738830"/>
            <a:ext cx="7694542" cy="4144963"/>
          </a:xfrm>
          <a:prstGeom prst="rect">
            <a:avLst/>
          </a:prstGeom>
        </p:spPr>
        <p:txBody>
          <a:bodyPr/>
          <a:lstStyle>
            <a:lvl1pPr marL="0" indent="0" algn="ctr">
              <a:buNone/>
              <a:defRPr sz="2400">
                <a:solidFill>
                  <a:srgbClr val="8D9C36"/>
                </a:solidFill>
                <a:latin typeface="Century Gothic" panose="020B0502020202020204" pitchFamily="34" charset="0"/>
              </a:defRPr>
            </a:lvl1pPr>
            <a:lvl2pPr algn="ctr">
              <a:defRPr>
                <a:latin typeface="Century Gothic" panose="020B0502020202020204" pitchFamily="34" charset="0"/>
              </a:defRPr>
            </a:lvl2pPr>
            <a:lvl3pPr algn="ctr">
              <a:defRPr>
                <a:latin typeface="Century Gothic" panose="020B0502020202020204" pitchFamily="34" charset="0"/>
              </a:defRPr>
            </a:lvl3pPr>
            <a:lvl4pPr algn="ctr">
              <a:defRPr>
                <a:latin typeface="Century Gothic" panose="020B0502020202020204" pitchFamily="34" charset="0"/>
              </a:defRPr>
            </a:lvl4pPr>
            <a:lvl5pPr algn="ctr">
              <a:defRPr>
                <a:latin typeface="Century Gothic" panose="020B0502020202020204" pitchFamily="34" charset="0"/>
              </a:defRPr>
            </a:lvl5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D33045F-0348-BE40-8945-73D21EA4B302}"/>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a:ext>
            </a:extLst>
          </a:blip>
          <a:srcRect l="17500" r="17500"/>
          <a:stretch/>
        </p:blipFill>
        <p:spPr>
          <a:xfrm>
            <a:off x="7901851" y="457200"/>
            <a:ext cx="784949" cy="679283"/>
          </a:xfrm>
          <a:prstGeom prst="rect">
            <a:avLst/>
          </a:prstGeom>
        </p:spPr>
      </p:pic>
    </p:spTree>
    <p:extLst>
      <p:ext uri="{BB962C8B-B14F-4D97-AF65-F5344CB8AC3E}">
        <p14:creationId xmlns:p14="http://schemas.microsoft.com/office/powerpoint/2010/main" val="23758517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0"/>
            <a:ext cx="7162800" cy="960437"/>
          </a:xfrm>
          <a:prstGeom prst="rect">
            <a:avLst/>
          </a:prstGeom>
        </p:spPr>
        <p:txBody>
          <a:bodyPr anchor="b"/>
          <a:lstStyle>
            <a:lvl1pPr algn="l">
              <a:lnSpc>
                <a:spcPts val="3440"/>
              </a:lnSpc>
              <a:defRPr lang="en-US" sz="3200" b="1" kern="1200" dirty="0">
                <a:solidFill>
                  <a:srgbClr val="002060"/>
                </a:solidFill>
                <a:latin typeface="Century Gothic"/>
                <a:ea typeface="Calibri"/>
                <a:cs typeface="Century Gothic"/>
              </a:defRPr>
            </a:lvl1pPr>
          </a:lstStyle>
          <a:p>
            <a:r>
              <a:rPr lang="en-US" dirty="0"/>
              <a:t>Click to edit Master title style testing with two lines</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cxnSp>
        <p:nvCxnSpPr>
          <p:cNvPr id="9" name="Straight Connector 8">
            <a:extLst>
              <a:ext uri="{FF2B5EF4-FFF2-40B4-BE49-F238E27FC236}">
                <a16:creationId xmlns:a16="http://schemas.microsoft.com/office/drawing/2014/main" id="{A566B35E-4D4B-6E49-A0CE-ACC14BAC9034}"/>
              </a:ext>
            </a:extLst>
          </p:cNvPr>
          <p:cNvCxnSpPr>
            <a:cxnSpLocks/>
          </p:cNvCxnSpPr>
          <p:nvPr userDrawn="1"/>
        </p:nvCxnSpPr>
        <p:spPr>
          <a:xfrm>
            <a:off x="495300" y="15240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99CB307-A3B2-6A4C-BBA9-84673B7A1241}"/>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a:ext>
            </a:extLst>
          </a:blip>
          <a:srcRect l="17500" r="17500"/>
          <a:stretch/>
        </p:blipFill>
        <p:spPr>
          <a:xfrm>
            <a:off x="7901851" y="685800"/>
            <a:ext cx="784949" cy="679283"/>
          </a:xfrm>
          <a:prstGeom prst="rect">
            <a:avLst/>
          </a:prstGeom>
        </p:spPr>
      </p:pic>
      <p:sp>
        <p:nvSpPr>
          <p:cNvPr id="12" name="Content Placeholder 11">
            <a:extLst>
              <a:ext uri="{FF2B5EF4-FFF2-40B4-BE49-F238E27FC236}">
                <a16:creationId xmlns:a16="http://schemas.microsoft.com/office/drawing/2014/main" id="{8E9B863C-C33C-F94A-B8E9-9DAC0AE85D76}"/>
              </a:ext>
            </a:extLst>
          </p:cNvPr>
          <p:cNvSpPr>
            <a:spLocks noGrp="1"/>
          </p:cNvSpPr>
          <p:nvPr>
            <p:ph sz="quarter" idx="13"/>
          </p:nvPr>
        </p:nvSpPr>
        <p:spPr>
          <a:xfrm>
            <a:off x="553244" y="1981200"/>
            <a:ext cx="8037513" cy="3962400"/>
          </a:xfrm>
          <a:prstGeom prst="rect">
            <a:avLst/>
          </a:prstGeom>
        </p:spPr>
        <p:txBody>
          <a:bodyPr/>
          <a:lstStyle>
            <a:lvl1pPr marL="342900" indent="-342900">
              <a:buFont typeface="Wingdings" pitchFamily="2" charset="2"/>
              <a:buChar char="§"/>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a:extLst>
              <a:ext uri="{FF2B5EF4-FFF2-40B4-BE49-F238E27FC236}">
                <a16:creationId xmlns:a16="http://schemas.microsoft.com/office/drawing/2014/main" id="{71DDBA55-8487-EE4D-A6EA-20D48F36DE31}"/>
              </a:ext>
            </a:extLst>
          </p:cNvPr>
          <p:cNvSpPr>
            <a:spLocks noGrp="1"/>
          </p:cNvSpPr>
          <p:nvPr>
            <p:ph type="ftr" sz="quarter" idx="3"/>
          </p:nvPr>
        </p:nvSpPr>
        <p:spPr>
          <a:xfrm>
            <a:off x="2171700" y="6356350"/>
            <a:ext cx="4800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uLnTx/>
                <a:uFillTx/>
                <a:latin typeface="Century Gothic"/>
                <a:ea typeface="+mn-ea"/>
                <a:cs typeface="Century Gothic"/>
              </a:rPr>
              <a:t>Specialized Training Materials for United Nations Police 2021</a:t>
            </a:r>
            <a:endParaRPr kumimoji="0" lang="en-US" sz="1200" b="0" i="0" u="none" strike="noStrike" kern="1200" cap="none" spc="0" normalizeH="0" baseline="0" noProof="0" dirty="0">
              <a:ln>
                <a:noFill/>
              </a:ln>
              <a:solidFill>
                <a:prstClr val="white">
                  <a:lumMod val="75000"/>
                </a:prstClr>
              </a:solidFill>
              <a:effectLst/>
              <a:uLnTx/>
              <a:uFillTx/>
              <a:latin typeface="Calibri"/>
              <a:ea typeface="+mn-ea"/>
              <a:cs typeface="+mn-cs"/>
            </a:endParaRPr>
          </a:p>
        </p:txBody>
      </p:sp>
    </p:spTree>
    <p:extLst>
      <p:ext uri="{BB962C8B-B14F-4D97-AF65-F5344CB8AC3E}">
        <p14:creationId xmlns:p14="http://schemas.microsoft.com/office/powerpoint/2010/main" val="32707383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0"/>
            <a:ext cx="7162800" cy="960437"/>
          </a:xfrm>
          <a:prstGeom prst="rect">
            <a:avLst/>
          </a:prstGeom>
        </p:spPr>
        <p:txBody>
          <a:bodyPr anchor="b"/>
          <a:lstStyle>
            <a:lvl1pPr algn="l">
              <a:lnSpc>
                <a:spcPts val="3440"/>
              </a:lnSpc>
              <a:defRPr lang="en-US" sz="3200" b="1" kern="1200" dirty="0">
                <a:solidFill>
                  <a:srgbClr val="002060"/>
                </a:solidFill>
                <a:latin typeface="Century Gothic"/>
                <a:ea typeface="Calibri"/>
                <a:cs typeface="Century Gothic"/>
              </a:defRPr>
            </a:lvl1pPr>
          </a:lstStyle>
          <a:p>
            <a:r>
              <a:rPr lang="en-US" dirty="0"/>
              <a:t>Click to edit Master title style testing with two lines</a:t>
            </a: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Specialized Training Materials for United Nations Police 2021</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cxnSp>
        <p:nvCxnSpPr>
          <p:cNvPr id="9" name="Straight Connector 8">
            <a:extLst>
              <a:ext uri="{FF2B5EF4-FFF2-40B4-BE49-F238E27FC236}">
                <a16:creationId xmlns:a16="http://schemas.microsoft.com/office/drawing/2014/main" id="{A566B35E-4D4B-6E49-A0CE-ACC14BAC9034}"/>
              </a:ext>
            </a:extLst>
          </p:cNvPr>
          <p:cNvCxnSpPr>
            <a:cxnSpLocks/>
          </p:cNvCxnSpPr>
          <p:nvPr userDrawn="1"/>
        </p:nvCxnSpPr>
        <p:spPr>
          <a:xfrm>
            <a:off x="495300" y="15240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99CB307-A3B2-6A4C-BBA9-84673B7A1241}"/>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a:ext>
            </a:extLst>
          </a:blip>
          <a:srcRect l="17500" r="17500"/>
          <a:stretch/>
        </p:blipFill>
        <p:spPr>
          <a:xfrm>
            <a:off x="7901851" y="616117"/>
            <a:ext cx="784949" cy="679283"/>
          </a:xfrm>
          <a:prstGeom prst="rect">
            <a:avLst/>
          </a:prstGeom>
        </p:spPr>
      </p:pic>
      <p:cxnSp>
        <p:nvCxnSpPr>
          <p:cNvPr id="15" name="Straight Connector 14">
            <a:extLst>
              <a:ext uri="{FF2B5EF4-FFF2-40B4-BE49-F238E27FC236}">
                <a16:creationId xmlns:a16="http://schemas.microsoft.com/office/drawing/2014/main" id="{1532C3DD-1AC8-B949-9C74-6022F088CEDE}"/>
              </a:ext>
            </a:extLst>
          </p:cNvPr>
          <p:cNvCxnSpPr/>
          <p:nvPr userDrawn="1"/>
        </p:nvCxnSpPr>
        <p:spPr>
          <a:xfrm>
            <a:off x="609600" y="2286000"/>
            <a:ext cx="35814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ADFBAC67-90A2-714D-AE76-2E41F2164A68}"/>
              </a:ext>
            </a:extLst>
          </p:cNvPr>
          <p:cNvSpPr>
            <a:spLocks noGrp="1"/>
          </p:cNvSpPr>
          <p:nvPr>
            <p:ph sz="quarter" idx="13"/>
          </p:nvPr>
        </p:nvSpPr>
        <p:spPr>
          <a:xfrm>
            <a:off x="609600" y="2438400"/>
            <a:ext cx="3505200" cy="533400"/>
          </a:xfrm>
          <a:prstGeom prst="rect">
            <a:avLst/>
          </a:prstGeom>
        </p:spPr>
        <p:txBody>
          <a:bodyPr/>
          <a:lstStyle>
            <a:lvl1pPr marL="0" indent="0">
              <a:buNone/>
              <a:defRPr sz="1600">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Click to edit Master text styles</a:t>
            </a:r>
          </a:p>
        </p:txBody>
      </p:sp>
      <p:sp>
        <p:nvSpPr>
          <p:cNvPr id="20" name="Content Placeholder 3">
            <a:extLst>
              <a:ext uri="{FF2B5EF4-FFF2-40B4-BE49-F238E27FC236}">
                <a16:creationId xmlns:a16="http://schemas.microsoft.com/office/drawing/2014/main" id="{E68746A1-AE47-2643-B03D-1343ED23D8E0}"/>
              </a:ext>
            </a:extLst>
          </p:cNvPr>
          <p:cNvSpPr>
            <a:spLocks noGrp="1"/>
          </p:cNvSpPr>
          <p:nvPr>
            <p:ph sz="quarter" idx="16"/>
          </p:nvPr>
        </p:nvSpPr>
        <p:spPr>
          <a:xfrm>
            <a:off x="5012635" y="2438400"/>
            <a:ext cx="3505200" cy="533400"/>
          </a:xfrm>
          <a:prstGeom prst="rect">
            <a:avLst/>
          </a:prstGeom>
        </p:spPr>
        <p:txBody>
          <a:bodyPr/>
          <a:lstStyle>
            <a:lvl1pPr marL="285750" indent="-285750">
              <a:buFont typeface="Wingdings" pitchFamily="2" charset="2"/>
              <a:buChar char="§"/>
              <a:defRPr sz="1600">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540203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Specialized Training Materials for United Nations Police 2021</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53573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Specialized Training Materials for United Nations Police 2021</a:t>
            </a: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373597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Footer Placeholder 7"/>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Specialized Training Materials for United Nations Police 2021</a:t>
            </a: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04630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Footer Placeholder 3"/>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Specialized Training Materials for United Nations Police 2021</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75954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Specialized Training Materials for United Nations Police 2021</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919255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391399" y="6403423"/>
            <a:ext cx="1141343"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cxnSp>
        <p:nvCxnSpPr>
          <p:cNvPr id="9" name="Straight Connector 8">
            <a:extLst>
              <a:ext uri="{FF2B5EF4-FFF2-40B4-BE49-F238E27FC236}">
                <a16:creationId xmlns:a16="http://schemas.microsoft.com/office/drawing/2014/main" id="{8E2DC1BF-CFB3-254E-ADB1-31C0AF184380}"/>
              </a:ext>
            </a:extLst>
          </p:cNvPr>
          <p:cNvCxnSpPr>
            <a:cxnSpLocks/>
          </p:cNvCxnSpPr>
          <p:nvPr userDrawn="1"/>
        </p:nvCxnSpPr>
        <p:spPr>
          <a:xfrm>
            <a:off x="0" y="6291943"/>
            <a:ext cx="91440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655241B-05BC-A148-8909-F68F746C9F05}"/>
              </a:ext>
            </a:extLst>
          </p:cNvPr>
          <p:cNvSpPr/>
          <p:nvPr userDrawn="1"/>
        </p:nvSpPr>
        <p:spPr>
          <a:xfrm>
            <a:off x="2286000" y="6400800"/>
            <a:ext cx="4572000" cy="276999"/>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uLnTx/>
                <a:uFillTx/>
                <a:latin typeface="Century Gothic"/>
                <a:ea typeface="+mn-ea"/>
                <a:cs typeface="Century Gothic"/>
              </a:rPr>
              <a:t>Specialised Training Materials for United Nations Police 2021</a:t>
            </a:r>
            <a:endParaRPr kumimoji="0" lang="en-US" sz="1200" b="0" i="0" u="none" strike="noStrike" kern="1200" cap="none" spc="0" normalizeH="0" baseline="0" noProof="0" dirty="0">
              <a:ln>
                <a:noFill/>
              </a:ln>
              <a:solidFill>
                <a:prstClr val="white">
                  <a:lumMod val="75000"/>
                </a:prstClr>
              </a:solidFill>
              <a:effectLst/>
              <a:uLnTx/>
              <a:uFillTx/>
              <a:latin typeface="Calibri"/>
              <a:ea typeface="+mn-ea"/>
              <a:cs typeface="+mn-cs"/>
            </a:endParaRPr>
          </a:p>
        </p:txBody>
      </p:sp>
    </p:spTree>
    <p:extLst>
      <p:ext uri="{BB962C8B-B14F-4D97-AF65-F5344CB8AC3E}">
        <p14:creationId xmlns:p14="http://schemas.microsoft.com/office/powerpoint/2010/main" val="49309733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9.svg"/></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3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6.jpg"/></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7" name="Group 3">
            <a:extLst>
              <a:ext uri="{FF2B5EF4-FFF2-40B4-BE49-F238E27FC236}">
                <a16:creationId xmlns:a16="http://schemas.microsoft.com/office/drawing/2014/main" id="{4D97CA7F-620B-442D-84AE-78813999A14C}"/>
              </a:ext>
            </a:extLst>
          </p:cNvPr>
          <p:cNvGrpSpPr>
            <a:grpSpLocks/>
          </p:cNvGrpSpPr>
          <p:nvPr/>
        </p:nvGrpSpPr>
        <p:grpSpPr bwMode="auto">
          <a:xfrm>
            <a:off x="900113" y="2725738"/>
            <a:ext cx="7034212" cy="1860584"/>
            <a:chOff x="594188" y="2142669"/>
            <a:chExt cx="7619755" cy="2015255"/>
          </a:xfrm>
        </p:grpSpPr>
        <p:sp>
          <p:nvSpPr>
            <p:cNvPr id="39940" name="Rectangle 4">
              <a:extLst>
                <a:ext uri="{FF2B5EF4-FFF2-40B4-BE49-F238E27FC236}">
                  <a16:creationId xmlns:a16="http://schemas.microsoft.com/office/drawing/2014/main" id="{F4D85E9A-CB4E-4C7C-8706-6A18A41C3AE3}"/>
                </a:ext>
              </a:extLst>
            </p:cNvPr>
            <p:cNvSpPr>
              <a:spLocks noChangeArrowheads="1"/>
            </p:cNvSpPr>
            <p:nvPr/>
          </p:nvSpPr>
          <p:spPr bwMode="auto">
            <a:xfrm>
              <a:off x="990600" y="2142669"/>
              <a:ext cx="7223342" cy="1977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Verdana" panose="020B0604030504040204" pitchFamily="34" charset="0"/>
                </a:defRPr>
              </a:lvl1pPr>
              <a:lvl2pPr marL="742950" indent="-285750">
                <a:defRPr sz="2000">
                  <a:solidFill>
                    <a:schemeClr val="tx1"/>
                  </a:solidFill>
                  <a:latin typeface="Verdana" panose="020B0604030504040204" pitchFamily="34" charset="0"/>
                </a:defRPr>
              </a:lvl2pPr>
              <a:lvl3pPr marL="1143000" indent="-228600">
                <a:defRPr sz="2000">
                  <a:solidFill>
                    <a:schemeClr val="tx1"/>
                  </a:solidFill>
                  <a:latin typeface="Verdana" panose="020B0604030504040204" pitchFamily="34" charset="0"/>
                </a:defRPr>
              </a:lvl3pPr>
              <a:lvl4pPr marL="1600200" indent="-228600">
                <a:defRPr sz="2000">
                  <a:solidFill>
                    <a:schemeClr val="tx1"/>
                  </a:solidFill>
                  <a:latin typeface="Verdana" panose="020B0604030504040204" pitchFamily="34" charset="0"/>
                </a:defRPr>
              </a:lvl4pPr>
              <a:lvl5pPr marL="2057400" indent="-228600">
                <a:defRPr sz="2000">
                  <a:solidFill>
                    <a:schemeClr val="tx1"/>
                  </a:solidFill>
                  <a:latin typeface="Verdana" panose="020B0604030504040204" pitchFamily="34" charset="0"/>
                </a:defRPr>
              </a:lvl5pPr>
              <a:lvl6pPr marL="2514600" indent="-228600" eaLnBrk="0" fontAlgn="base" hangingPunct="0">
                <a:spcBef>
                  <a:spcPct val="0"/>
                </a:spcBef>
                <a:spcAft>
                  <a:spcPct val="0"/>
                </a:spcAft>
                <a:defRPr sz="2000">
                  <a:solidFill>
                    <a:schemeClr val="tx1"/>
                  </a:solidFill>
                  <a:latin typeface="Verdana" panose="020B0604030504040204" pitchFamily="34" charset="0"/>
                </a:defRPr>
              </a:lvl6pPr>
              <a:lvl7pPr marL="2971800" indent="-228600" eaLnBrk="0" fontAlgn="base" hangingPunct="0">
                <a:spcBef>
                  <a:spcPct val="0"/>
                </a:spcBef>
                <a:spcAft>
                  <a:spcPct val="0"/>
                </a:spcAft>
                <a:defRPr sz="2000">
                  <a:solidFill>
                    <a:schemeClr val="tx1"/>
                  </a:solidFill>
                  <a:latin typeface="Verdana" panose="020B0604030504040204" pitchFamily="34" charset="0"/>
                </a:defRPr>
              </a:lvl7pPr>
              <a:lvl8pPr marL="3429000" indent="-228600" eaLnBrk="0" fontAlgn="base" hangingPunct="0">
                <a:spcBef>
                  <a:spcPct val="0"/>
                </a:spcBef>
                <a:spcAft>
                  <a:spcPct val="0"/>
                </a:spcAft>
                <a:defRPr sz="2000">
                  <a:solidFill>
                    <a:schemeClr val="tx1"/>
                  </a:solidFill>
                  <a:latin typeface="Verdana" panose="020B0604030504040204" pitchFamily="34" charset="0"/>
                </a:defRPr>
              </a:lvl8pPr>
              <a:lvl9pPr marL="3886200" indent="-228600" eaLnBrk="0" fontAlgn="base" hangingPunct="0">
                <a:spcBef>
                  <a:spcPct val="0"/>
                </a:spcBef>
                <a:spcAft>
                  <a:spcPct val="0"/>
                </a:spcAft>
                <a:defRPr sz="2000">
                  <a:solidFill>
                    <a:schemeClr val="tx1"/>
                  </a:solidFill>
                  <a:latin typeface="Verdan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altLang="nb-NO" sz="2000" b="0" i="0" u="none" strike="noStrike" kern="1200" cap="none" spc="0" normalizeH="0" baseline="0" noProof="0">
                <a:ln>
                  <a:noFill/>
                </a:ln>
                <a:solidFill>
                  <a:srgbClr val="003768"/>
                </a:solidFill>
                <a:effectLst/>
                <a:uLnTx/>
                <a:uFillTx/>
                <a:latin typeface="Verdana" panose="020B0604030504040204" pitchFamily="34" charset="0"/>
                <a:ea typeface="+mn-ea"/>
                <a:cs typeface="+mn-cs"/>
              </a:endParaRPr>
            </a:p>
          </p:txBody>
        </p:sp>
        <p:sp>
          <p:nvSpPr>
            <p:cNvPr id="6" name="Text Box 6">
              <a:extLst>
                <a:ext uri="{FF2B5EF4-FFF2-40B4-BE49-F238E27FC236}">
                  <a16:creationId xmlns:a16="http://schemas.microsoft.com/office/drawing/2014/main" id="{DDC41B17-7F1F-1D4B-9C10-83ABF38409FA}"/>
                </a:ext>
              </a:extLst>
            </p:cNvPr>
            <p:cNvSpPr txBox="1"/>
            <p:nvPr/>
          </p:nvSpPr>
          <p:spPr>
            <a:xfrm>
              <a:off x="594188" y="3552671"/>
              <a:ext cx="7619755" cy="60525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84406" tIns="42203" rIns="84406" bIns="42203"/>
            <a:lstStyle/>
            <a:p>
              <a:pPr marL="0" marR="0" lvl="0" indent="0" algn="r" defTabSz="844083" rtl="0" eaLnBrk="1" fontAlgn="base" latinLnBrk="0" hangingPunct="1">
                <a:lnSpc>
                  <a:spcPct val="115000"/>
                </a:lnSpc>
                <a:spcBef>
                  <a:spcPts val="0"/>
                </a:spcBef>
                <a:spcAft>
                  <a:spcPts val="923"/>
                </a:spcAft>
                <a:buClrTx/>
                <a:buSzTx/>
                <a:buFontTx/>
                <a:buNone/>
                <a:tabLst/>
                <a:defRPr/>
              </a:pPr>
              <a:r>
                <a:rPr lang="en-US" sz="2400" dirty="0">
                  <a:solidFill>
                    <a:srgbClr val="003768"/>
                  </a:solidFill>
                  <a:latin typeface="Century Gothic"/>
                  <a:ea typeface="Calibri"/>
                  <a:cs typeface="Century Gothic"/>
                </a:rPr>
                <a:t>Community-oriented Policing</a:t>
              </a:r>
              <a:endParaRPr kumimoji="0" lang="en-US" sz="2400" b="0" i="0" u="none" strike="noStrike" kern="1200" cap="none" spc="0" normalizeH="0" baseline="0" noProof="0" dirty="0">
                <a:ln>
                  <a:noFill/>
                </a:ln>
                <a:solidFill>
                  <a:srgbClr val="003768"/>
                </a:solidFill>
                <a:effectLst/>
                <a:uLnTx/>
                <a:uFillTx/>
                <a:latin typeface="Century Gothic"/>
                <a:ea typeface="Calibri"/>
                <a:cs typeface="Century Gothic"/>
              </a:endParaRPr>
            </a:p>
          </p:txBody>
        </p:sp>
        <p:pic>
          <p:nvPicPr>
            <p:cNvPr id="10" name="Picture 9">
              <a:extLst>
                <a:ext uri="{FF2B5EF4-FFF2-40B4-BE49-F238E27FC236}">
                  <a16:creationId xmlns:a16="http://schemas.microsoft.com/office/drawing/2014/main" id="{A4F194F4-E204-40B5-B0B5-701BB6856B7B}"/>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96693" y="2395430"/>
              <a:ext cx="1155603" cy="97665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15617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1C9C0-5C3E-4720-AF14-9F337DE60B30}"/>
              </a:ext>
            </a:extLst>
          </p:cNvPr>
          <p:cNvSpPr>
            <a:spLocks noGrp="1"/>
          </p:cNvSpPr>
          <p:nvPr>
            <p:ph type="title"/>
          </p:nvPr>
        </p:nvSpPr>
        <p:spPr/>
        <p:txBody>
          <a:bodyPr/>
          <a:lstStyle/>
          <a:p>
            <a:r>
              <a:rPr lang="en-US" dirty="0"/>
              <a:t>CoP Example: Building Trust</a:t>
            </a:r>
          </a:p>
        </p:txBody>
      </p:sp>
      <p:sp>
        <p:nvSpPr>
          <p:cNvPr id="3" name="Slide Number Placeholder 2">
            <a:extLst>
              <a:ext uri="{FF2B5EF4-FFF2-40B4-BE49-F238E27FC236}">
                <a16:creationId xmlns:a16="http://schemas.microsoft.com/office/drawing/2014/main" id="{DB6035FF-BF36-4EB5-B22F-14CAAEAF11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TextBox 5">
            <a:extLst>
              <a:ext uri="{FF2B5EF4-FFF2-40B4-BE49-F238E27FC236}">
                <a16:creationId xmlns:a16="http://schemas.microsoft.com/office/drawing/2014/main" id="{DE1C6CB9-422E-4D3E-B7C7-EA425F697A37}"/>
              </a:ext>
            </a:extLst>
          </p:cNvPr>
          <p:cNvSpPr txBox="1"/>
          <p:nvPr/>
        </p:nvSpPr>
        <p:spPr>
          <a:xfrm>
            <a:off x="654423" y="4865262"/>
            <a:ext cx="8133558" cy="1410386"/>
          </a:xfrm>
          <a:prstGeom prst="rect">
            <a:avLst/>
          </a:prstGeom>
          <a:solidFill>
            <a:schemeClr val="bg1"/>
          </a:solidFill>
        </p:spPr>
        <p:txBody>
          <a:bodyPr wrap="square" rtlCol="0">
            <a:spAutoFit/>
          </a:bodyPr>
          <a:lstStyle/>
          <a:p>
            <a:pPr marL="0" marR="0">
              <a:lnSpc>
                <a:spcPct val="115000"/>
              </a:lnSpc>
              <a:spcBef>
                <a:spcPts val="1200"/>
              </a:spcBef>
              <a:spcAft>
                <a:spcPts val="1200"/>
              </a:spcAft>
            </a:pPr>
            <a:r>
              <a:rPr lang="en-US" sz="1400" b="1" dirty="0">
                <a:solidFill>
                  <a:srgbClr val="333333"/>
                </a:solidFill>
                <a:effectLst/>
                <a:latin typeface="Century Gothic" panose="020B0502020202020204" pitchFamily="34" charset="0"/>
                <a:ea typeface="Times New Roman" panose="02020603050405020304" pitchFamily="18" charset="0"/>
                <a:cs typeface="Arial" panose="020B0604020202020204" pitchFamily="34" charset="0"/>
              </a:rPr>
              <a:t>Goal: </a:t>
            </a:r>
            <a:r>
              <a:rPr lang="en-US" sz="1400" dirty="0">
                <a:solidFill>
                  <a:srgbClr val="333333"/>
                </a:solidFill>
                <a:effectLst/>
                <a:latin typeface="Century Gothic" panose="020B0502020202020204" pitchFamily="34" charset="0"/>
                <a:ea typeface="Times New Roman" panose="02020603050405020304" pitchFamily="18" charset="0"/>
                <a:cs typeface="Arial" panose="020B0604020202020204" pitchFamily="34" charset="0"/>
              </a:rPr>
              <a:t>Build and strengthen trust between district leaders and the Congolese National Police (</a:t>
            </a:r>
            <a:r>
              <a:rPr lang="en-US" sz="1400" dirty="0">
                <a:solidFill>
                  <a:srgbClr val="333333"/>
                </a:solidFill>
                <a:latin typeface="Century Gothic" panose="020B0502020202020204" pitchFamily="34" charset="0"/>
                <a:ea typeface="Times New Roman" panose="02020603050405020304" pitchFamily="18" charset="0"/>
                <a:cs typeface="Arial" panose="020B0604020202020204" pitchFamily="34" charset="0"/>
              </a:rPr>
              <a:t>PNC) </a:t>
            </a:r>
            <a:r>
              <a:rPr lang="en-US" sz="1400" dirty="0">
                <a:solidFill>
                  <a:srgbClr val="333333"/>
                </a:solidFill>
                <a:effectLst/>
                <a:latin typeface="Century Gothic" panose="020B0502020202020204" pitchFamily="34" charset="0"/>
                <a:ea typeface="Times New Roman" panose="02020603050405020304" pitchFamily="18" charset="0"/>
                <a:cs typeface="Arial" panose="020B0604020202020204" pitchFamily="34" charset="0"/>
              </a:rPr>
              <a:t>in the protection of civilians</a:t>
            </a:r>
          </a:p>
          <a:p>
            <a:pPr marL="0" marR="0">
              <a:lnSpc>
                <a:spcPct val="115000"/>
              </a:lnSpc>
              <a:spcBef>
                <a:spcPts val="1200"/>
              </a:spcBef>
              <a:spcAft>
                <a:spcPts val="1200"/>
              </a:spcAft>
            </a:pPr>
            <a:br>
              <a:rPr lang="en-US" sz="100" dirty="0">
                <a:solidFill>
                  <a:srgbClr val="333333"/>
                </a:solidFill>
                <a:latin typeface="Century Gothic" panose="020B0502020202020204" pitchFamily="34" charset="0"/>
                <a:ea typeface="Times New Roman" panose="02020603050405020304" pitchFamily="18" charset="0"/>
                <a:cs typeface="Arial" panose="020B0604020202020204" pitchFamily="34" charset="0"/>
              </a:rPr>
            </a:br>
            <a:r>
              <a:rPr lang="en-US" sz="1400" b="1" dirty="0">
                <a:solidFill>
                  <a:srgbClr val="333333"/>
                </a:solidFill>
                <a:effectLst/>
                <a:latin typeface="Century Gothic" panose="020B0502020202020204" pitchFamily="34" charset="0"/>
                <a:ea typeface="Times New Roman" panose="02020603050405020304" pitchFamily="18" charset="0"/>
                <a:cs typeface="Arial" panose="020B0604020202020204" pitchFamily="34" charset="0"/>
              </a:rPr>
              <a:t>Initiative: </a:t>
            </a:r>
            <a:r>
              <a:rPr lang="en-US" sz="1400" dirty="0">
                <a:solidFill>
                  <a:srgbClr val="333333"/>
                </a:solidFill>
                <a:effectLst/>
                <a:latin typeface="Century Gothic" panose="020B0502020202020204" pitchFamily="34" charset="0"/>
                <a:ea typeface="Times New Roman" panose="02020603050405020304" pitchFamily="18" charset="0"/>
                <a:cs typeface="Arial" panose="020B0604020202020204" pitchFamily="34" charset="0"/>
              </a:rPr>
              <a:t>MONUSCO facilitated a meeting between district leaders and PNC senior officers in Kalemie, Tanganyika province</a:t>
            </a:r>
            <a:endParaRPr lang="en-US" sz="1400" dirty="0"/>
          </a:p>
        </p:txBody>
      </p:sp>
      <p:pic>
        <p:nvPicPr>
          <p:cNvPr id="8" name="Picture 7" descr="A group of people sitting in a room&#10;&#10;Description automatically generated with low confidence">
            <a:extLst>
              <a:ext uri="{FF2B5EF4-FFF2-40B4-BE49-F238E27FC236}">
                <a16:creationId xmlns:a16="http://schemas.microsoft.com/office/drawing/2014/main" id="{53BE568F-2E2D-466E-A0F8-BE5C62020E33}"/>
              </a:ext>
            </a:extLst>
          </p:cNvPr>
          <p:cNvPicPr>
            <a:picLocks noChangeAspect="1"/>
          </p:cNvPicPr>
          <p:nvPr/>
        </p:nvPicPr>
        <p:blipFill rotWithShape="1">
          <a:blip r:embed="rId2"/>
          <a:srcRect l="1697" t="6906" r="-154" b="1527"/>
          <a:stretch/>
        </p:blipFill>
        <p:spPr>
          <a:xfrm>
            <a:off x="1362922" y="1617853"/>
            <a:ext cx="6028477" cy="3217523"/>
          </a:xfrm>
          <a:prstGeom prst="rect">
            <a:avLst/>
          </a:prstGeom>
        </p:spPr>
      </p:pic>
    </p:spTree>
    <p:extLst>
      <p:ext uri="{BB962C8B-B14F-4D97-AF65-F5344CB8AC3E}">
        <p14:creationId xmlns:p14="http://schemas.microsoft.com/office/powerpoint/2010/main" val="31382019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71D3BB-0CD0-4A10-B151-6E6264C8D9EC}"/>
              </a:ext>
            </a:extLst>
          </p:cNvPr>
          <p:cNvSpPr>
            <a:spLocks noGrp="1"/>
          </p:cNvSpPr>
          <p:nvPr>
            <p:ph type="title"/>
          </p:nvPr>
        </p:nvSpPr>
        <p:spPr>
          <a:xfrm>
            <a:off x="457200" y="457200"/>
            <a:ext cx="7162800" cy="960437"/>
          </a:xfrm>
        </p:spPr>
        <p:txBody>
          <a:bodyPr/>
          <a:lstStyle/>
          <a:p>
            <a:r>
              <a:rPr lang="en-GB" dirty="0"/>
              <a:t>Community-oriented Policing Approach</a:t>
            </a:r>
            <a:endParaRPr lang="en-US" dirty="0"/>
          </a:p>
        </p:txBody>
      </p:sp>
      <p:sp>
        <p:nvSpPr>
          <p:cNvPr id="2" name="Slide Number Placeholder 1"/>
          <p:cNvSpPr>
            <a:spLocks noGrp="1"/>
          </p:cNvSpPr>
          <p:nvPr>
            <p:ph type="sldNum" sz="quarter" idx="12"/>
          </p:nvPr>
        </p:nvSpPr>
        <p:spPr>
          <a:xfrm>
            <a:off x="7391399" y="6403423"/>
            <a:ext cx="1141343" cy="365125"/>
          </a:xfrm>
        </p:spPr>
        <p:txBody>
          <a:bodyPr/>
          <a:lstStyle/>
          <a:p>
            <a:fld id="{97261161-F363-4909-B3BA-F2D719A844EB}" type="slidenum">
              <a:rPr lang="en-US" smtClean="0"/>
              <a:pPr/>
              <a:t>10</a:t>
            </a:fld>
            <a:endParaRPr lang="en-US" dirty="0"/>
          </a:p>
        </p:txBody>
      </p:sp>
      <p:sp>
        <p:nvSpPr>
          <p:cNvPr id="4" name="Content Placeholder 3">
            <a:extLst>
              <a:ext uri="{FF2B5EF4-FFF2-40B4-BE49-F238E27FC236}">
                <a16:creationId xmlns:a16="http://schemas.microsoft.com/office/drawing/2014/main" id="{1E6090DB-C2D4-4218-AE77-977585196D25}"/>
              </a:ext>
            </a:extLst>
          </p:cNvPr>
          <p:cNvSpPr>
            <a:spLocks noGrp="1"/>
          </p:cNvSpPr>
          <p:nvPr>
            <p:ph sz="quarter" idx="13"/>
          </p:nvPr>
        </p:nvSpPr>
        <p:spPr>
          <a:xfrm>
            <a:off x="4744758" y="1981200"/>
            <a:ext cx="3960812" cy="3962400"/>
          </a:xfrm>
        </p:spPr>
        <p:txBody>
          <a:bodyPr/>
          <a:lstStyle/>
          <a:p>
            <a:r>
              <a:rPr lang="en-GB" sz="2400" dirty="0"/>
              <a:t>Community problems require community solutions and support</a:t>
            </a:r>
          </a:p>
          <a:p>
            <a:r>
              <a:rPr lang="en-GB" sz="2400" dirty="0"/>
              <a:t>Gender issues are to be mainstreamed within all CoP activities</a:t>
            </a:r>
          </a:p>
          <a:p>
            <a:r>
              <a:rPr lang="en-GB" sz="2400" dirty="0"/>
              <a:t>Respect for and protection of human rights</a:t>
            </a:r>
          </a:p>
          <a:p>
            <a:endParaRPr lang="en-GB" dirty="0"/>
          </a:p>
          <a:p>
            <a:endParaRPr lang="en-GB" dirty="0"/>
          </a:p>
          <a:p>
            <a:endParaRPr lang="en-US" dirty="0"/>
          </a:p>
        </p:txBody>
      </p:sp>
      <p:pic>
        <p:nvPicPr>
          <p:cNvPr id="20" name="Picture 19" descr="A group of people sitting in chairs&#10;&#10;Description automatically generated with low confidence">
            <a:extLst>
              <a:ext uri="{FF2B5EF4-FFF2-40B4-BE49-F238E27FC236}">
                <a16:creationId xmlns:a16="http://schemas.microsoft.com/office/drawing/2014/main" id="{1D8FBFB4-91CC-4D11-A6A8-032D5749505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7200" y="1878330"/>
            <a:ext cx="4133570" cy="3634740"/>
          </a:xfrm>
          <a:prstGeom prst="rect">
            <a:avLst/>
          </a:prstGeom>
        </p:spPr>
      </p:pic>
    </p:spTree>
    <p:extLst>
      <p:ext uri="{BB962C8B-B14F-4D97-AF65-F5344CB8AC3E}">
        <p14:creationId xmlns:p14="http://schemas.microsoft.com/office/powerpoint/2010/main" val="2091350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4E2525D0-1924-4469-9941-49CE421228F4}"/>
              </a:ext>
            </a:extLst>
          </p:cNvPr>
          <p:cNvSpPr>
            <a:spLocks noGrp="1"/>
          </p:cNvSpPr>
          <p:nvPr>
            <p:ph type="title"/>
          </p:nvPr>
        </p:nvSpPr>
        <p:spPr>
          <a:xfrm>
            <a:off x="457200" y="457200"/>
            <a:ext cx="7162800" cy="960437"/>
          </a:xfrm>
        </p:spPr>
        <p:txBody>
          <a:bodyPr>
            <a:normAutofit/>
          </a:bodyPr>
          <a:lstStyle/>
          <a:p>
            <a:r>
              <a:rPr lang="en-US" b="1" dirty="0">
                <a:solidFill>
                  <a:srgbClr val="002060"/>
                </a:solidFill>
              </a:rPr>
              <a:t>Main Guiding Documents</a:t>
            </a:r>
            <a:endParaRPr lang="uk-UA"/>
          </a:p>
        </p:txBody>
      </p:sp>
      <p:pic>
        <p:nvPicPr>
          <p:cNvPr id="1026" name="Picture 2" descr="Картинки по запросу Manual Community-oriented Policing in Peace Operations photos">
            <a:extLst>
              <a:ext uri="{FF2B5EF4-FFF2-40B4-BE49-F238E27FC236}">
                <a16:creationId xmlns:a16="http://schemas.microsoft.com/office/drawing/2014/main" id="{F5410F51-0B7A-4658-8D49-C12140544F0F}"/>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148330" y="1623485"/>
            <a:ext cx="2829692" cy="3752977"/>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877D5E41-DED1-4559-9972-76464163741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0700" r="8187" b="-25796"/>
          <a:stretch/>
        </p:blipFill>
        <p:spPr>
          <a:xfrm>
            <a:off x="181976" y="1623486"/>
            <a:ext cx="2829692" cy="3752976"/>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pic>
      <p:sp>
        <p:nvSpPr>
          <p:cNvPr id="3" name="Slide Number Placeholder 2">
            <a:extLst>
              <a:ext uri="{FF2B5EF4-FFF2-40B4-BE49-F238E27FC236}">
                <a16:creationId xmlns:a16="http://schemas.microsoft.com/office/drawing/2014/main" id="{07FF35A1-F22A-254D-8D1D-A08F74623A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6" name="Picture 5" descr="Text, letter&#10;&#10;Description automatically generated">
            <a:extLst>
              <a:ext uri="{FF2B5EF4-FFF2-40B4-BE49-F238E27FC236}">
                <a16:creationId xmlns:a16="http://schemas.microsoft.com/office/drawing/2014/main" id="{66280CED-2BAC-4492-9E6B-95B37BFEE291}"/>
              </a:ext>
            </a:extLst>
          </p:cNvPr>
          <p:cNvPicPr>
            <a:picLocks/>
          </p:cNvPicPr>
          <p:nvPr/>
        </p:nvPicPr>
        <p:blipFill>
          <a:blip r:embed="rId5"/>
          <a:stretch>
            <a:fillRect/>
          </a:stretch>
        </p:blipFill>
        <p:spPr>
          <a:xfrm>
            <a:off x="6114684" y="1623485"/>
            <a:ext cx="2834640" cy="3749040"/>
          </a:xfrm>
          <a:prstGeom prst="rect">
            <a:avLst/>
          </a:prstGeom>
          <a:ln>
            <a:solidFill>
              <a:schemeClr val="tx1">
                <a:lumMod val="50000"/>
                <a:lumOff val="50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556335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533400" y="2334221"/>
            <a:ext cx="8153400" cy="12192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226695" marR="0" algn="just">
              <a:lnSpc>
                <a:spcPct val="107000"/>
              </a:lnSpc>
              <a:spcBef>
                <a:spcPts val="600"/>
              </a:spcBef>
              <a:spcAft>
                <a:spcPts val="1800"/>
              </a:spcAft>
            </a:pPr>
            <a:endParaRPr lang="en-US" sz="2800"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id="{4C9CB5E7-37B5-4FCF-9215-40E3FA71791C}"/>
              </a:ext>
            </a:extLst>
          </p:cNvPr>
          <p:cNvSpPr>
            <a:spLocks noGrp="1"/>
          </p:cNvSpPr>
          <p:nvPr>
            <p:ph type="title"/>
          </p:nvPr>
        </p:nvSpPr>
        <p:spPr>
          <a:xfrm>
            <a:off x="457200" y="457200"/>
            <a:ext cx="7162800" cy="960437"/>
          </a:xfrm>
        </p:spPr>
        <p:txBody>
          <a:bodyPr/>
          <a:lstStyle/>
          <a:p>
            <a:r>
              <a:rPr lang="en-US" dirty="0"/>
              <a:t>Learning Activity 5.1</a:t>
            </a:r>
          </a:p>
        </p:txBody>
      </p:sp>
      <p:sp>
        <p:nvSpPr>
          <p:cNvPr id="2" name="Slide Number Placeholder 1"/>
          <p:cNvSpPr>
            <a:spLocks noGrp="1"/>
          </p:cNvSpPr>
          <p:nvPr>
            <p:ph type="sldNum" sz="quarter" idx="12"/>
          </p:nvPr>
        </p:nvSpPr>
        <p:spPr>
          <a:xfrm>
            <a:off x="7391399" y="6403423"/>
            <a:ext cx="1141343" cy="365125"/>
          </a:xfrm>
        </p:spPr>
        <p:txBody>
          <a:bodyPr/>
          <a:lstStyle/>
          <a:p>
            <a:fld id="{97261161-F363-4909-B3BA-F2D719A844EB}" type="slidenum">
              <a:rPr lang="en-US" smtClean="0"/>
              <a:pPr/>
              <a:t>12</a:t>
            </a:fld>
            <a:endParaRPr lang="en-US" dirty="0"/>
          </a:p>
        </p:txBody>
      </p:sp>
      <p:sp>
        <p:nvSpPr>
          <p:cNvPr id="12" name="Content Placeholder 11">
            <a:extLst>
              <a:ext uri="{FF2B5EF4-FFF2-40B4-BE49-F238E27FC236}">
                <a16:creationId xmlns:a16="http://schemas.microsoft.com/office/drawing/2014/main" id="{82A6ADBD-0E59-4B4F-A859-67923F26734E}"/>
              </a:ext>
            </a:extLst>
          </p:cNvPr>
          <p:cNvSpPr>
            <a:spLocks noGrp="1"/>
          </p:cNvSpPr>
          <p:nvPr>
            <p:ph sz="quarter" idx="13"/>
          </p:nvPr>
        </p:nvSpPr>
        <p:spPr>
          <a:xfrm>
            <a:off x="495301" y="2353810"/>
            <a:ext cx="8037512" cy="3962400"/>
          </a:xfrm>
        </p:spPr>
        <p:txBody>
          <a:bodyPr/>
          <a:lstStyle/>
          <a:p>
            <a:pPr marL="0" indent="0">
              <a:buNone/>
            </a:pPr>
            <a:r>
              <a:rPr lang="en-US" sz="2400" b="1" dirty="0">
                <a:solidFill>
                  <a:schemeClr val="tx2"/>
                </a:solidFill>
              </a:rPr>
              <a:t>Discuss in your groups: </a:t>
            </a:r>
            <a:r>
              <a:rPr lang="en-US" sz="2400" dirty="0">
                <a:solidFill>
                  <a:schemeClr val="tx2"/>
                </a:solidFill>
                <a:latin typeface="Century Gothic" panose="020B0502020202020204" pitchFamily="34" charset="0"/>
                <a:ea typeface="Calibri" panose="020F0502020204030204" pitchFamily="34" charset="0"/>
                <a:cs typeface="Times New Roman" panose="02020603050405020304" pitchFamily="18" charset="0"/>
              </a:rPr>
              <a:t>Why is it important to enlist the community in crime prevention and control?</a:t>
            </a:r>
          </a:p>
          <a:p>
            <a:endParaRPr lang="en-US" sz="2400" dirty="0"/>
          </a:p>
          <a:p>
            <a:pPr lvl="1"/>
            <a:r>
              <a:rPr lang="en-US" sz="2000" b="1" dirty="0"/>
              <a:t>Time:</a:t>
            </a:r>
            <a:r>
              <a:rPr lang="en-US" sz="2000" dirty="0"/>
              <a:t> 15 minutes </a:t>
            </a:r>
          </a:p>
          <a:p>
            <a:pPr lvl="1"/>
            <a:r>
              <a:rPr lang="en-US" sz="2000" b="1" dirty="0"/>
              <a:t>Discussion:</a:t>
            </a:r>
            <a:r>
              <a:rPr lang="en-US" sz="2000" dirty="0"/>
              <a:t> 5 minutes</a:t>
            </a:r>
          </a:p>
          <a:p>
            <a:pPr lvl="1"/>
            <a:r>
              <a:rPr lang="en-US" sz="2000" b="1" dirty="0"/>
              <a:t>Presenting:</a:t>
            </a:r>
            <a:r>
              <a:rPr lang="en-US" sz="2000" dirty="0"/>
              <a:t> 10 minutes</a:t>
            </a:r>
          </a:p>
          <a:p>
            <a:endParaRPr lang="en-US" sz="2400" dirty="0"/>
          </a:p>
        </p:txBody>
      </p:sp>
      <p:grpSp>
        <p:nvGrpSpPr>
          <p:cNvPr id="17" name="Group 16">
            <a:extLst>
              <a:ext uri="{FF2B5EF4-FFF2-40B4-BE49-F238E27FC236}">
                <a16:creationId xmlns:a16="http://schemas.microsoft.com/office/drawing/2014/main" id="{15366BB8-AA41-40D4-A4FE-80EDB30F0531}"/>
              </a:ext>
            </a:extLst>
          </p:cNvPr>
          <p:cNvGrpSpPr/>
          <p:nvPr/>
        </p:nvGrpSpPr>
        <p:grpSpPr>
          <a:xfrm>
            <a:off x="377313" y="1688697"/>
            <a:ext cx="5867400" cy="457190"/>
            <a:chOff x="377313" y="1688697"/>
            <a:chExt cx="5867400" cy="457190"/>
          </a:xfrm>
        </p:grpSpPr>
        <p:sp>
          <p:nvSpPr>
            <p:cNvPr id="18" name="Rectangle 17">
              <a:extLst>
                <a:ext uri="{FF2B5EF4-FFF2-40B4-BE49-F238E27FC236}">
                  <a16:creationId xmlns:a16="http://schemas.microsoft.com/office/drawing/2014/main" id="{3047DF71-D807-4DB1-B52D-CE4894F2A154}"/>
                </a:ext>
              </a:extLst>
            </p:cNvPr>
            <p:cNvSpPr/>
            <p:nvPr/>
          </p:nvSpPr>
          <p:spPr>
            <a:xfrm>
              <a:off x="377313" y="1688697"/>
              <a:ext cx="3009900" cy="457190"/>
            </a:xfrm>
            <a:prstGeom prst="rect">
              <a:avLst/>
            </a:prstGeom>
          </p:spPr>
          <p:txBody>
            <a:bodyPr vert="horz" lIns="91440" tIns="45720" rIns="91440" bIns="45720" rtlCol="0" anchor="t">
              <a:normAutofit/>
            </a:bodyPr>
            <a:lstStyle/>
            <a:p>
              <a:pPr marL="57150">
                <a:lnSpc>
                  <a:spcPct val="90000"/>
                </a:lnSpc>
                <a:spcAft>
                  <a:spcPts val="1800"/>
                </a:spcAft>
              </a:pPr>
              <a:r>
                <a:rPr lang="en-US" sz="2000" b="1" dirty="0">
                  <a:solidFill>
                    <a:srgbClr val="002060"/>
                  </a:solidFill>
                  <a:latin typeface="Century Gothic" panose="020B0502020202020204" pitchFamily="34" charset="0"/>
                </a:rPr>
                <a:t>Instructions</a:t>
              </a:r>
            </a:p>
          </p:txBody>
        </p:sp>
        <p:cxnSp>
          <p:nvCxnSpPr>
            <p:cNvPr id="19" name="Straight Connector 18">
              <a:extLst>
                <a:ext uri="{FF2B5EF4-FFF2-40B4-BE49-F238E27FC236}">
                  <a16:creationId xmlns:a16="http://schemas.microsoft.com/office/drawing/2014/main" id="{7557DF44-0C7A-4974-9164-C1BF3CAFD1C8}"/>
                </a:ext>
              </a:extLst>
            </p:cNvPr>
            <p:cNvCxnSpPr>
              <a:cxnSpLocks/>
            </p:cNvCxnSpPr>
            <p:nvPr/>
          </p:nvCxnSpPr>
          <p:spPr>
            <a:xfrm>
              <a:off x="529713" y="2057400"/>
              <a:ext cx="5715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47635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0F6A7E-4621-4224-97B4-40B87302227A}"/>
              </a:ext>
            </a:extLst>
          </p:cNvPr>
          <p:cNvSpPr>
            <a:spLocks noGrp="1"/>
          </p:cNvSpPr>
          <p:nvPr>
            <p:ph type="title"/>
          </p:nvPr>
        </p:nvSpPr>
        <p:spPr/>
        <p:txBody>
          <a:bodyPr/>
          <a:lstStyle/>
          <a:p>
            <a:r>
              <a:rPr lang="en-US" sz="3200" b="1" dirty="0">
                <a:solidFill>
                  <a:srgbClr val="002060"/>
                </a:solidFill>
                <a:latin typeface="Century Gothic" panose="020B0502020202020204" pitchFamily="34" charset="0"/>
              </a:rPr>
              <a:t>Benefits of CoP</a:t>
            </a:r>
            <a:endParaRPr lang="en-US" dirty="0"/>
          </a:p>
        </p:txBody>
      </p:sp>
      <p:sp>
        <p:nvSpPr>
          <p:cNvPr id="2" name="Slide Number Placeholder 1"/>
          <p:cNvSpPr>
            <a:spLocks noGrp="1"/>
          </p:cNvSpPr>
          <p:nvPr>
            <p:ph type="sldNum" sz="quarter" idx="12"/>
          </p:nvPr>
        </p:nvSpPr>
        <p:spPr/>
        <p:txBody>
          <a:bodyPr/>
          <a:lstStyle/>
          <a:p>
            <a:fld id="{97261161-F363-4909-B3BA-F2D719A844EB}" type="slidenum">
              <a:rPr lang="en-US" smtClean="0"/>
              <a:t>13</a:t>
            </a:fld>
            <a:endParaRPr lang="en-US" dirty="0"/>
          </a:p>
        </p:txBody>
      </p:sp>
      <p:grpSp>
        <p:nvGrpSpPr>
          <p:cNvPr id="6" name="Group 5">
            <a:extLst>
              <a:ext uri="{FF2B5EF4-FFF2-40B4-BE49-F238E27FC236}">
                <a16:creationId xmlns:a16="http://schemas.microsoft.com/office/drawing/2014/main" id="{F31D072A-F6A8-7C4E-9E78-495530AC999D}"/>
              </a:ext>
            </a:extLst>
          </p:cNvPr>
          <p:cNvGrpSpPr/>
          <p:nvPr/>
        </p:nvGrpSpPr>
        <p:grpSpPr>
          <a:xfrm>
            <a:off x="459611" y="1997791"/>
            <a:ext cx="1912739" cy="1147643"/>
            <a:chOff x="2411" y="616941"/>
            <a:chExt cx="1912739" cy="1147643"/>
          </a:xfrm>
        </p:grpSpPr>
        <p:sp>
          <p:nvSpPr>
            <p:cNvPr id="39" name="Rectangle 38">
              <a:extLst>
                <a:ext uri="{FF2B5EF4-FFF2-40B4-BE49-F238E27FC236}">
                  <a16:creationId xmlns:a16="http://schemas.microsoft.com/office/drawing/2014/main" id="{180B6296-5DF9-0348-BE5F-567917E53CF2}"/>
                </a:ext>
              </a:extLst>
            </p:cNvPr>
            <p:cNvSpPr/>
            <p:nvPr/>
          </p:nvSpPr>
          <p:spPr>
            <a:xfrm>
              <a:off x="2411" y="616941"/>
              <a:ext cx="1912739" cy="1147643"/>
            </a:xfrm>
            <a:prstGeom prst="rect">
              <a:avLst/>
            </a:prstGeom>
            <a:solidFill>
              <a:srgbClr val="8D9C36"/>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40" name="TextBox 39">
              <a:extLst>
                <a:ext uri="{FF2B5EF4-FFF2-40B4-BE49-F238E27FC236}">
                  <a16:creationId xmlns:a16="http://schemas.microsoft.com/office/drawing/2014/main" id="{D5DC3F96-7B5E-5C4C-9914-94EE4E5C72B6}"/>
                </a:ext>
              </a:extLst>
            </p:cNvPr>
            <p:cNvSpPr txBox="1"/>
            <p:nvPr/>
          </p:nvSpPr>
          <p:spPr>
            <a:xfrm>
              <a:off x="2411" y="616941"/>
              <a:ext cx="1912739" cy="114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Century Gothic" panose="020B0502020202020204" pitchFamily="34" charset="0"/>
                </a:rPr>
                <a:t>Community trust</a:t>
              </a:r>
              <a:endParaRPr lang="fr-FR" sz="1800" kern="1200" dirty="0">
                <a:solidFill>
                  <a:schemeClr val="bg1"/>
                </a:solidFill>
                <a:latin typeface="Century Gothic" panose="020B0502020202020204" pitchFamily="34" charset="0"/>
              </a:endParaRPr>
            </a:p>
          </p:txBody>
        </p:sp>
      </p:grpSp>
      <p:grpSp>
        <p:nvGrpSpPr>
          <p:cNvPr id="7" name="Group 6">
            <a:extLst>
              <a:ext uri="{FF2B5EF4-FFF2-40B4-BE49-F238E27FC236}">
                <a16:creationId xmlns:a16="http://schemas.microsoft.com/office/drawing/2014/main" id="{58E48FDC-C973-8049-BD69-A667695D4EE7}"/>
              </a:ext>
            </a:extLst>
          </p:cNvPr>
          <p:cNvGrpSpPr/>
          <p:nvPr/>
        </p:nvGrpSpPr>
        <p:grpSpPr>
          <a:xfrm>
            <a:off x="2563623" y="1997791"/>
            <a:ext cx="1912739" cy="1147643"/>
            <a:chOff x="2106423" y="616941"/>
            <a:chExt cx="1912739" cy="1147643"/>
          </a:xfrm>
        </p:grpSpPr>
        <p:sp>
          <p:nvSpPr>
            <p:cNvPr id="37" name="Rectangle 36">
              <a:extLst>
                <a:ext uri="{FF2B5EF4-FFF2-40B4-BE49-F238E27FC236}">
                  <a16:creationId xmlns:a16="http://schemas.microsoft.com/office/drawing/2014/main" id="{E35C34F0-523A-AB43-AD2C-031DE614729C}"/>
                </a:ext>
              </a:extLst>
            </p:cNvPr>
            <p:cNvSpPr/>
            <p:nvPr/>
          </p:nvSpPr>
          <p:spPr>
            <a:xfrm>
              <a:off x="2106423" y="616941"/>
              <a:ext cx="1912739" cy="1147643"/>
            </a:xfrm>
            <a:prstGeom prst="rect">
              <a:avLst/>
            </a:prstGeom>
            <a:solidFill>
              <a:schemeClr val="accent1">
                <a:lumMod val="60000"/>
                <a:lumOff val="40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8" name="TextBox 37">
              <a:extLst>
                <a:ext uri="{FF2B5EF4-FFF2-40B4-BE49-F238E27FC236}">
                  <a16:creationId xmlns:a16="http://schemas.microsoft.com/office/drawing/2014/main" id="{E7781496-71C5-0041-8F2A-4A0E5BBFC3FD}"/>
                </a:ext>
              </a:extLst>
            </p:cNvPr>
            <p:cNvSpPr txBox="1"/>
            <p:nvPr/>
          </p:nvSpPr>
          <p:spPr>
            <a:xfrm>
              <a:off x="2106423" y="616941"/>
              <a:ext cx="1912739" cy="114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Century Gothic" panose="020B0502020202020204" pitchFamily="34" charset="0"/>
                </a:rPr>
                <a:t>Crime prevention</a:t>
              </a:r>
              <a:endParaRPr lang="fr-FR" sz="1800" kern="1200" dirty="0">
                <a:solidFill>
                  <a:schemeClr val="tx1"/>
                </a:solidFill>
                <a:latin typeface="Century Gothic" panose="020B0502020202020204" pitchFamily="34" charset="0"/>
              </a:endParaRPr>
            </a:p>
          </p:txBody>
        </p:sp>
      </p:grpSp>
      <p:grpSp>
        <p:nvGrpSpPr>
          <p:cNvPr id="9" name="Group 8">
            <a:extLst>
              <a:ext uri="{FF2B5EF4-FFF2-40B4-BE49-F238E27FC236}">
                <a16:creationId xmlns:a16="http://schemas.microsoft.com/office/drawing/2014/main" id="{4AE550CC-26DE-B648-8BF6-9D3EDCBEA287}"/>
              </a:ext>
            </a:extLst>
          </p:cNvPr>
          <p:cNvGrpSpPr/>
          <p:nvPr/>
        </p:nvGrpSpPr>
        <p:grpSpPr>
          <a:xfrm>
            <a:off x="4667636" y="1997791"/>
            <a:ext cx="1912739" cy="1147643"/>
            <a:chOff x="4210436" y="616941"/>
            <a:chExt cx="1912739" cy="1147643"/>
          </a:xfrm>
        </p:grpSpPr>
        <p:sp>
          <p:nvSpPr>
            <p:cNvPr id="35" name="Rectangle 34">
              <a:extLst>
                <a:ext uri="{FF2B5EF4-FFF2-40B4-BE49-F238E27FC236}">
                  <a16:creationId xmlns:a16="http://schemas.microsoft.com/office/drawing/2014/main" id="{3B1C2F79-5036-A34A-B468-5677EB5F4903}"/>
                </a:ext>
              </a:extLst>
            </p:cNvPr>
            <p:cNvSpPr/>
            <p:nvPr/>
          </p:nvSpPr>
          <p:spPr>
            <a:xfrm>
              <a:off x="4210436" y="616941"/>
              <a:ext cx="1912739" cy="1147643"/>
            </a:xfrm>
            <a:prstGeom prst="rect">
              <a:avLst/>
            </a:prstGeom>
            <a:solidFill>
              <a:srgbClr val="8D9C36"/>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6" name="TextBox 35">
              <a:extLst>
                <a:ext uri="{FF2B5EF4-FFF2-40B4-BE49-F238E27FC236}">
                  <a16:creationId xmlns:a16="http://schemas.microsoft.com/office/drawing/2014/main" id="{340D21BE-0E26-3A42-AA95-1B1D67B69D78}"/>
                </a:ext>
              </a:extLst>
            </p:cNvPr>
            <p:cNvSpPr txBox="1"/>
            <p:nvPr/>
          </p:nvSpPr>
          <p:spPr>
            <a:xfrm>
              <a:off x="4210436" y="616941"/>
              <a:ext cx="1912739" cy="114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Century Gothic" panose="020B0502020202020204" pitchFamily="34" charset="0"/>
                </a:rPr>
                <a:t>Information about crimes</a:t>
              </a:r>
              <a:endParaRPr lang="fr-FR" sz="1800" kern="1200" dirty="0">
                <a:solidFill>
                  <a:schemeClr val="bg1"/>
                </a:solidFill>
                <a:latin typeface="Century Gothic" panose="020B0502020202020204" pitchFamily="34" charset="0"/>
              </a:endParaRPr>
            </a:p>
          </p:txBody>
        </p:sp>
      </p:grpSp>
      <p:grpSp>
        <p:nvGrpSpPr>
          <p:cNvPr id="11" name="Group 10">
            <a:extLst>
              <a:ext uri="{FF2B5EF4-FFF2-40B4-BE49-F238E27FC236}">
                <a16:creationId xmlns:a16="http://schemas.microsoft.com/office/drawing/2014/main" id="{42AC797D-2BB4-0143-8BC6-22A290D639EB}"/>
              </a:ext>
            </a:extLst>
          </p:cNvPr>
          <p:cNvGrpSpPr/>
          <p:nvPr/>
        </p:nvGrpSpPr>
        <p:grpSpPr>
          <a:xfrm>
            <a:off x="6771649" y="1997791"/>
            <a:ext cx="1912739" cy="1147643"/>
            <a:chOff x="6314449" y="616941"/>
            <a:chExt cx="1912739" cy="1147643"/>
          </a:xfrm>
        </p:grpSpPr>
        <p:sp>
          <p:nvSpPr>
            <p:cNvPr id="33" name="Rectangle 32">
              <a:extLst>
                <a:ext uri="{FF2B5EF4-FFF2-40B4-BE49-F238E27FC236}">
                  <a16:creationId xmlns:a16="http://schemas.microsoft.com/office/drawing/2014/main" id="{983CE962-6679-EB40-A38F-6BD0216FC661}"/>
                </a:ext>
              </a:extLst>
            </p:cNvPr>
            <p:cNvSpPr/>
            <p:nvPr/>
          </p:nvSpPr>
          <p:spPr>
            <a:xfrm>
              <a:off x="6314449" y="616941"/>
              <a:ext cx="1912739" cy="1147643"/>
            </a:xfrm>
            <a:prstGeom prst="rect">
              <a:avLst/>
            </a:prstGeom>
            <a:solidFill>
              <a:schemeClr val="accent1">
                <a:lumMod val="20000"/>
                <a:lumOff val="80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4" name="TextBox 33">
              <a:extLst>
                <a:ext uri="{FF2B5EF4-FFF2-40B4-BE49-F238E27FC236}">
                  <a16:creationId xmlns:a16="http://schemas.microsoft.com/office/drawing/2014/main" id="{A5C7BB58-5E8D-2540-8C29-00F19E8D3041}"/>
                </a:ext>
              </a:extLst>
            </p:cNvPr>
            <p:cNvSpPr txBox="1"/>
            <p:nvPr/>
          </p:nvSpPr>
          <p:spPr>
            <a:xfrm>
              <a:off x="6314449" y="616941"/>
              <a:ext cx="1912739" cy="114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Century Gothic" panose="020B0502020202020204" pitchFamily="34" charset="0"/>
                </a:rPr>
                <a:t>Advance warning</a:t>
              </a:r>
              <a:endParaRPr lang="fr-FR" sz="1800" kern="1200" dirty="0">
                <a:solidFill>
                  <a:schemeClr val="tx1"/>
                </a:solidFill>
                <a:latin typeface="Century Gothic" panose="020B0502020202020204" pitchFamily="34" charset="0"/>
              </a:endParaRPr>
            </a:p>
          </p:txBody>
        </p:sp>
      </p:grpSp>
      <p:grpSp>
        <p:nvGrpSpPr>
          <p:cNvPr id="12" name="Group 11">
            <a:extLst>
              <a:ext uri="{FF2B5EF4-FFF2-40B4-BE49-F238E27FC236}">
                <a16:creationId xmlns:a16="http://schemas.microsoft.com/office/drawing/2014/main" id="{06BB25B6-A031-BA4B-A697-1B7468628BB7}"/>
              </a:ext>
            </a:extLst>
          </p:cNvPr>
          <p:cNvGrpSpPr/>
          <p:nvPr/>
        </p:nvGrpSpPr>
        <p:grpSpPr>
          <a:xfrm>
            <a:off x="459611" y="3336709"/>
            <a:ext cx="1912739" cy="1147643"/>
            <a:chOff x="2411" y="1955859"/>
            <a:chExt cx="1912739" cy="1147643"/>
          </a:xfrm>
        </p:grpSpPr>
        <p:sp>
          <p:nvSpPr>
            <p:cNvPr id="31" name="Rectangle 30">
              <a:extLst>
                <a:ext uri="{FF2B5EF4-FFF2-40B4-BE49-F238E27FC236}">
                  <a16:creationId xmlns:a16="http://schemas.microsoft.com/office/drawing/2014/main" id="{D7278EAD-F6F3-9F4E-ADA4-FF318C036347}"/>
                </a:ext>
              </a:extLst>
            </p:cNvPr>
            <p:cNvSpPr/>
            <p:nvPr/>
          </p:nvSpPr>
          <p:spPr>
            <a:xfrm>
              <a:off x="2411" y="1955859"/>
              <a:ext cx="1912739" cy="1147643"/>
            </a:xfrm>
            <a:prstGeom prst="rect">
              <a:avLst/>
            </a:prstGeom>
            <a:solidFill>
              <a:schemeClr val="accent1">
                <a:lumMod val="20000"/>
                <a:lumOff val="80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2" name="TextBox 31">
              <a:extLst>
                <a:ext uri="{FF2B5EF4-FFF2-40B4-BE49-F238E27FC236}">
                  <a16:creationId xmlns:a16="http://schemas.microsoft.com/office/drawing/2014/main" id="{371BFBE4-A27B-F848-96F8-F7321CB0A4B7}"/>
                </a:ext>
              </a:extLst>
            </p:cNvPr>
            <p:cNvSpPr txBox="1"/>
            <p:nvPr/>
          </p:nvSpPr>
          <p:spPr>
            <a:xfrm>
              <a:off x="2411" y="1955859"/>
              <a:ext cx="1912739" cy="114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Century Gothic" panose="020B0502020202020204" pitchFamily="34" charset="0"/>
                </a:rPr>
                <a:t>Prevention of </a:t>
              </a:r>
              <a:r>
                <a:rPr lang="en-US" sz="1800" kern="1200" dirty="0" err="1">
                  <a:solidFill>
                    <a:schemeClr val="tx1"/>
                  </a:solidFill>
                  <a:latin typeface="Century Gothic" panose="020B0502020202020204" pitchFamily="34" charset="0"/>
                </a:rPr>
                <a:t>radicalisation</a:t>
              </a:r>
              <a:endParaRPr lang="fr-FR" sz="1800" kern="1200" dirty="0">
                <a:solidFill>
                  <a:schemeClr val="tx1"/>
                </a:solidFill>
                <a:latin typeface="Century Gothic" panose="020B0502020202020204" pitchFamily="34" charset="0"/>
              </a:endParaRPr>
            </a:p>
          </p:txBody>
        </p:sp>
      </p:grpSp>
      <p:grpSp>
        <p:nvGrpSpPr>
          <p:cNvPr id="13" name="Group 12">
            <a:extLst>
              <a:ext uri="{FF2B5EF4-FFF2-40B4-BE49-F238E27FC236}">
                <a16:creationId xmlns:a16="http://schemas.microsoft.com/office/drawing/2014/main" id="{BFD16CBB-9006-4749-8BF3-A966AAC61038}"/>
              </a:ext>
            </a:extLst>
          </p:cNvPr>
          <p:cNvGrpSpPr/>
          <p:nvPr/>
        </p:nvGrpSpPr>
        <p:grpSpPr>
          <a:xfrm>
            <a:off x="2563623" y="3336709"/>
            <a:ext cx="1912739" cy="1147643"/>
            <a:chOff x="2106423" y="1955859"/>
            <a:chExt cx="1912739" cy="1147643"/>
          </a:xfrm>
        </p:grpSpPr>
        <p:sp>
          <p:nvSpPr>
            <p:cNvPr id="29" name="Rectangle 28">
              <a:extLst>
                <a:ext uri="{FF2B5EF4-FFF2-40B4-BE49-F238E27FC236}">
                  <a16:creationId xmlns:a16="http://schemas.microsoft.com/office/drawing/2014/main" id="{25799029-1DFC-B345-B2C3-AA02A8A9E280}"/>
                </a:ext>
              </a:extLst>
            </p:cNvPr>
            <p:cNvSpPr/>
            <p:nvPr/>
          </p:nvSpPr>
          <p:spPr>
            <a:xfrm>
              <a:off x="2106423" y="1955859"/>
              <a:ext cx="1912739" cy="1147643"/>
            </a:xfrm>
            <a:prstGeom prst="rect">
              <a:avLst/>
            </a:prstGeom>
            <a:solidFill>
              <a:schemeClr val="accent1">
                <a:lumMod val="40000"/>
                <a:lumOff val="60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0" name="TextBox 29">
              <a:extLst>
                <a:ext uri="{FF2B5EF4-FFF2-40B4-BE49-F238E27FC236}">
                  <a16:creationId xmlns:a16="http://schemas.microsoft.com/office/drawing/2014/main" id="{693FC52C-690E-CE45-870A-A121F3235F7D}"/>
                </a:ext>
              </a:extLst>
            </p:cNvPr>
            <p:cNvSpPr txBox="1"/>
            <p:nvPr/>
          </p:nvSpPr>
          <p:spPr>
            <a:xfrm>
              <a:off x="2106423" y="1955859"/>
              <a:ext cx="1912739" cy="114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Century Gothic" panose="020B0502020202020204" pitchFamily="34" charset="0"/>
                </a:rPr>
                <a:t>Community resilience</a:t>
              </a:r>
              <a:endParaRPr lang="fr-FR" sz="1800" kern="1200" dirty="0">
                <a:solidFill>
                  <a:schemeClr val="tx1"/>
                </a:solidFill>
                <a:latin typeface="Century Gothic" panose="020B0502020202020204" pitchFamily="34" charset="0"/>
              </a:endParaRPr>
            </a:p>
          </p:txBody>
        </p:sp>
      </p:grpSp>
      <p:grpSp>
        <p:nvGrpSpPr>
          <p:cNvPr id="14" name="Group 13">
            <a:extLst>
              <a:ext uri="{FF2B5EF4-FFF2-40B4-BE49-F238E27FC236}">
                <a16:creationId xmlns:a16="http://schemas.microsoft.com/office/drawing/2014/main" id="{2ABEFEF0-0EEC-1D48-96B6-F30AA687C144}"/>
              </a:ext>
            </a:extLst>
          </p:cNvPr>
          <p:cNvGrpSpPr/>
          <p:nvPr/>
        </p:nvGrpSpPr>
        <p:grpSpPr>
          <a:xfrm>
            <a:off x="4667636" y="3336709"/>
            <a:ext cx="1912739" cy="1147643"/>
            <a:chOff x="4210436" y="1955859"/>
            <a:chExt cx="1912739" cy="1147643"/>
          </a:xfrm>
        </p:grpSpPr>
        <p:sp>
          <p:nvSpPr>
            <p:cNvPr id="27" name="Rectangle 26">
              <a:extLst>
                <a:ext uri="{FF2B5EF4-FFF2-40B4-BE49-F238E27FC236}">
                  <a16:creationId xmlns:a16="http://schemas.microsoft.com/office/drawing/2014/main" id="{5F8B842F-3718-124A-A30D-E440BD723DAD}"/>
                </a:ext>
              </a:extLst>
            </p:cNvPr>
            <p:cNvSpPr/>
            <p:nvPr/>
          </p:nvSpPr>
          <p:spPr>
            <a:xfrm>
              <a:off x="4210436" y="1955859"/>
              <a:ext cx="1912739" cy="1147643"/>
            </a:xfrm>
            <a:prstGeom prst="rect">
              <a:avLst/>
            </a:prstGeom>
            <a:solidFill>
              <a:schemeClr val="accent1">
                <a:lumMod val="60000"/>
                <a:lumOff val="40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8" name="TextBox 27">
              <a:extLst>
                <a:ext uri="{FF2B5EF4-FFF2-40B4-BE49-F238E27FC236}">
                  <a16:creationId xmlns:a16="http://schemas.microsoft.com/office/drawing/2014/main" id="{4E3494D8-E001-724E-85CE-7D63E510763E}"/>
                </a:ext>
              </a:extLst>
            </p:cNvPr>
            <p:cNvSpPr txBox="1"/>
            <p:nvPr/>
          </p:nvSpPr>
          <p:spPr>
            <a:xfrm>
              <a:off x="4210436" y="1955859"/>
              <a:ext cx="1912739" cy="114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Century Gothic" panose="020B0502020202020204" pitchFamily="34" charset="0"/>
                </a:rPr>
                <a:t>Information sharing</a:t>
              </a:r>
              <a:endParaRPr lang="fr-FR" sz="1800" kern="1200" dirty="0">
                <a:solidFill>
                  <a:schemeClr val="tx1"/>
                </a:solidFill>
                <a:latin typeface="Century Gothic" panose="020B0502020202020204" pitchFamily="34" charset="0"/>
              </a:endParaRPr>
            </a:p>
          </p:txBody>
        </p:sp>
      </p:grpSp>
      <p:grpSp>
        <p:nvGrpSpPr>
          <p:cNvPr id="15" name="Group 14">
            <a:extLst>
              <a:ext uri="{FF2B5EF4-FFF2-40B4-BE49-F238E27FC236}">
                <a16:creationId xmlns:a16="http://schemas.microsoft.com/office/drawing/2014/main" id="{55F0ADAD-40D5-AC42-8C40-ECC062F8C416}"/>
              </a:ext>
            </a:extLst>
          </p:cNvPr>
          <p:cNvGrpSpPr/>
          <p:nvPr/>
        </p:nvGrpSpPr>
        <p:grpSpPr>
          <a:xfrm>
            <a:off x="6771649" y="3336709"/>
            <a:ext cx="1912739" cy="1147643"/>
            <a:chOff x="6314449" y="1955859"/>
            <a:chExt cx="1912739" cy="1147643"/>
          </a:xfrm>
        </p:grpSpPr>
        <p:sp>
          <p:nvSpPr>
            <p:cNvPr id="25" name="Rectangle 24">
              <a:extLst>
                <a:ext uri="{FF2B5EF4-FFF2-40B4-BE49-F238E27FC236}">
                  <a16:creationId xmlns:a16="http://schemas.microsoft.com/office/drawing/2014/main" id="{07A02BDC-EA5C-3F41-8182-137DE8D867B7}"/>
                </a:ext>
              </a:extLst>
            </p:cNvPr>
            <p:cNvSpPr/>
            <p:nvPr/>
          </p:nvSpPr>
          <p:spPr>
            <a:xfrm>
              <a:off x="6314449" y="1955859"/>
              <a:ext cx="1912739" cy="1147643"/>
            </a:xfrm>
            <a:prstGeom prst="rect">
              <a:avLst/>
            </a:prstGeom>
            <a:solidFill>
              <a:srgbClr val="8D9C36"/>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6" name="TextBox 25">
              <a:extLst>
                <a:ext uri="{FF2B5EF4-FFF2-40B4-BE49-F238E27FC236}">
                  <a16:creationId xmlns:a16="http://schemas.microsoft.com/office/drawing/2014/main" id="{21742632-6298-7B45-BCE4-AE862072A90F}"/>
                </a:ext>
              </a:extLst>
            </p:cNvPr>
            <p:cNvSpPr txBox="1"/>
            <p:nvPr/>
          </p:nvSpPr>
          <p:spPr>
            <a:xfrm>
              <a:off x="6314449" y="1955859"/>
              <a:ext cx="1912739" cy="114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Century Gothic" panose="020B0502020202020204" pitchFamily="34" charset="0"/>
                </a:rPr>
                <a:t>Gaining support for policing</a:t>
              </a:r>
              <a:endParaRPr lang="fr-FR" sz="1800" kern="1200" dirty="0">
                <a:solidFill>
                  <a:schemeClr val="bg1"/>
                </a:solidFill>
                <a:latin typeface="Century Gothic" panose="020B0502020202020204" pitchFamily="34" charset="0"/>
              </a:endParaRPr>
            </a:p>
          </p:txBody>
        </p:sp>
      </p:grpSp>
      <p:grpSp>
        <p:nvGrpSpPr>
          <p:cNvPr id="16" name="Group 15">
            <a:extLst>
              <a:ext uri="{FF2B5EF4-FFF2-40B4-BE49-F238E27FC236}">
                <a16:creationId xmlns:a16="http://schemas.microsoft.com/office/drawing/2014/main" id="{DBE99586-5C6B-8043-B5D7-F58866BBF101}"/>
              </a:ext>
            </a:extLst>
          </p:cNvPr>
          <p:cNvGrpSpPr/>
          <p:nvPr/>
        </p:nvGrpSpPr>
        <p:grpSpPr>
          <a:xfrm>
            <a:off x="1511617" y="4675626"/>
            <a:ext cx="1912739" cy="1147643"/>
            <a:chOff x="1054417" y="3294776"/>
            <a:chExt cx="1912739" cy="1147643"/>
          </a:xfrm>
        </p:grpSpPr>
        <p:sp>
          <p:nvSpPr>
            <p:cNvPr id="23" name="Rectangle 22">
              <a:extLst>
                <a:ext uri="{FF2B5EF4-FFF2-40B4-BE49-F238E27FC236}">
                  <a16:creationId xmlns:a16="http://schemas.microsoft.com/office/drawing/2014/main" id="{9D922221-B2D3-2C42-B25C-FD22B3DF18FD}"/>
                </a:ext>
              </a:extLst>
            </p:cNvPr>
            <p:cNvSpPr/>
            <p:nvPr/>
          </p:nvSpPr>
          <p:spPr>
            <a:xfrm>
              <a:off x="1054417" y="3294776"/>
              <a:ext cx="1912739" cy="1147643"/>
            </a:xfrm>
            <a:prstGeom prst="rect">
              <a:avLst/>
            </a:prstGeom>
            <a:solidFill>
              <a:schemeClr val="accent1">
                <a:lumMod val="40000"/>
                <a:lumOff val="60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4" name="TextBox 23">
              <a:extLst>
                <a:ext uri="{FF2B5EF4-FFF2-40B4-BE49-F238E27FC236}">
                  <a16:creationId xmlns:a16="http://schemas.microsoft.com/office/drawing/2014/main" id="{4B133771-BFD7-4340-B7EA-40FC63753723}"/>
                </a:ext>
              </a:extLst>
            </p:cNvPr>
            <p:cNvSpPr txBox="1"/>
            <p:nvPr/>
          </p:nvSpPr>
          <p:spPr>
            <a:xfrm>
              <a:off x="1054417" y="3294776"/>
              <a:ext cx="1912739" cy="114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Century Gothic" panose="020B0502020202020204" pitchFamily="34" charset="0"/>
                </a:rPr>
                <a:t>Prevention or mitigation of inter-communal conflict</a:t>
              </a:r>
              <a:endParaRPr lang="fr-FR" sz="1800" kern="1200" dirty="0">
                <a:solidFill>
                  <a:schemeClr val="tx1"/>
                </a:solidFill>
                <a:latin typeface="Century Gothic" panose="020B0502020202020204" pitchFamily="34" charset="0"/>
              </a:endParaRPr>
            </a:p>
          </p:txBody>
        </p:sp>
      </p:grpSp>
      <p:grpSp>
        <p:nvGrpSpPr>
          <p:cNvPr id="17" name="Group 16">
            <a:extLst>
              <a:ext uri="{FF2B5EF4-FFF2-40B4-BE49-F238E27FC236}">
                <a16:creationId xmlns:a16="http://schemas.microsoft.com/office/drawing/2014/main" id="{5423B1DE-BCBA-6747-A559-21E864D3BC69}"/>
              </a:ext>
            </a:extLst>
          </p:cNvPr>
          <p:cNvGrpSpPr/>
          <p:nvPr/>
        </p:nvGrpSpPr>
        <p:grpSpPr>
          <a:xfrm>
            <a:off x="3615630" y="4675626"/>
            <a:ext cx="1912739" cy="1147643"/>
            <a:chOff x="3158430" y="3294776"/>
            <a:chExt cx="1912739" cy="1147643"/>
          </a:xfrm>
        </p:grpSpPr>
        <p:sp>
          <p:nvSpPr>
            <p:cNvPr id="21" name="Rectangle 20">
              <a:extLst>
                <a:ext uri="{FF2B5EF4-FFF2-40B4-BE49-F238E27FC236}">
                  <a16:creationId xmlns:a16="http://schemas.microsoft.com/office/drawing/2014/main" id="{24D053CF-6360-084B-94B6-8E72D0BFA3B2}"/>
                </a:ext>
              </a:extLst>
            </p:cNvPr>
            <p:cNvSpPr/>
            <p:nvPr/>
          </p:nvSpPr>
          <p:spPr>
            <a:xfrm>
              <a:off x="3158430" y="3294776"/>
              <a:ext cx="1912739" cy="1147643"/>
            </a:xfrm>
            <a:prstGeom prst="rect">
              <a:avLst/>
            </a:prstGeom>
            <a:solidFill>
              <a:srgbClr val="8D9C36"/>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2" name="TextBox 21">
              <a:extLst>
                <a:ext uri="{FF2B5EF4-FFF2-40B4-BE49-F238E27FC236}">
                  <a16:creationId xmlns:a16="http://schemas.microsoft.com/office/drawing/2014/main" id="{2D8F2D7B-1B7B-C945-B375-DA5320826D77}"/>
                </a:ext>
              </a:extLst>
            </p:cNvPr>
            <p:cNvSpPr txBox="1"/>
            <p:nvPr/>
          </p:nvSpPr>
          <p:spPr>
            <a:xfrm>
              <a:off x="3158430" y="3294776"/>
              <a:ext cx="1912739" cy="114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Century Gothic" panose="020B0502020202020204" pitchFamily="34" charset="0"/>
                </a:rPr>
                <a:t>Mutual Respect</a:t>
              </a:r>
              <a:endParaRPr lang="fr-FR" sz="1800" kern="1200" dirty="0">
                <a:solidFill>
                  <a:schemeClr val="bg1"/>
                </a:solidFill>
                <a:latin typeface="Century Gothic" panose="020B0502020202020204" pitchFamily="34" charset="0"/>
              </a:endParaRPr>
            </a:p>
          </p:txBody>
        </p:sp>
      </p:grpSp>
      <p:grpSp>
        <p:nvGrpSpPr>
          <p:cNvPr id="18" name="Group 17">
            <a:extLst>
              <a:ext uri="{FF2B5EF4-FFF2-40B4-BE49-F238E27FC236}">
                <a16:creationId xmlns:a16="http://schemas.microsoft.com/office/drawing/2014/main" id="{F13B5D8B-88F8-104F-8DF3-D4D08E6BE2C5}"/>
              </a:ext>
            </a:extLst>
          </p:cNvPr>
          <p:cNvGrpSpPr/>
          <p:nvPr/>
        </p:nvGrpSpPr>
        <p:grpSpPr>
          <a:xfrm>
            <a:off x="5719643" y="4675626"/>
            <a:ext cx="1912739" cy="1147643"/>
            <a:chOff x="5262443" y="3294776"/>
            <a:chExt cx="1912739" cy="1147643"/>
          </a:xfrm>
        </p:grpSpPr>
        <p:sp>
          <p:nvSpPr>
            <p:cNvPr id="19" name="Rectangle 18">
              <a:extLst>
                <a:ext uri="{FF2B5EF4-FFF2-40B4-BE49-F238E27FC236}">
                  <a16:creationId xmlns:a16="http://schemas.microsoft.com/office/drawing/2014/main" id="{81D5C56A-ED3E-7341-9AFE-452A4F528770}"/>
                </a:ext>
              </a:extLst>
            </p:cNvPr>
            <p:cNvSpPr/>
            <p:nvPr/>
          </p:nvSpPr>
          <p:spPr>
            <a:xfrm>
              <a:off x="5262443" y="3294776"/>
              <a:ext cx="1912739" cy="1147643"/>
            </a:xfrm>
            <a:prstGeom prst="rect">
              <a:avLst/>
            </a:prstGeom>
            <a:solidFill>
              <a:schemeClr val="accent1">
                <a:lumMod val="40000"/>
                <a:lumOff val="60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0" name="TextBox 19">
              <a:extLst>
                <a:ext uri="{FF2B5EF4-FFF2-40B4-BE49-F238E27FC236}">
                  <a16:creationId xmlns:a16="http://schemas.microsoft.com/office/drawing/2014/main" id="{96298C9B-A3AE-0849-A9BD-72A9684AB588}"/>
                </a:ext>
              </a:extLst>
            </p:cNvPr>
            <p:cNvSpPr txBox="1"/>
            <p:nvPr/>
          </p:nvSpPr>
          <p:spPr>
            <a:xfrm>
              <a:off x="5262443" y="3294776"/>
              <a:ext cx="1912739" cy="114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Century Gothic" panose="020B0502020202020204" pitchFamily="34" charset="0"/>
                </a:rPr>
                <a:t>Community expectations and public information</a:t>
              </a:r>
              <a:endParaRPr lang="fr-FR" sz="1800" kern="1200" dirty="0">
                <a:solidFill>
                  <a:schemeClr val="tx1"/>
                </a:solidFill>
                <a:latin typeface="Century Gothic" panose="020B0502020202020204" pitchFamily="34" charset="0"/>
              </a:endParaRPr>
            </a:p>
          </p:txBody>
        </p:sp>
      </p:grpSp>
    </p:spTree>
    <p:extLst>
      <p:ext uri="{BB962C8B-B14F-4D97-AF65-F5344CB8AC3E}">
        <p14:creationId xmlns:p14="http://schemas.microsoft.com/office/powerpoint/2010/main" val="169492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3500"/>
                            </p:stCondLst>
                            <p:childTnLst>
                              <p:par>
                                <p:cTn id="29" presetID="10"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par>
                          <p:cTn id="36" fill="hold">
                            <p:stCondLst>
                              <p:cond delay="4500"/>
                            </p:stCondLst>
                            <p:childTnLst>
                              <p:par>
                                <p:cTn id="37" presetID="10" presetClass="entr" presetSubtype="0"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par>
                          <p:cTn id="40" fill="hold">
                            <p:stCondLst>
                              <p:cond delay="5000"/>
                            </p:stCondLst>
                            <p:childTnLst>
                              <p:par>
                                <p:cTn id="41" presetID="10" presetClass="entr" presetSubtype="0"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par>
                          <p:cTn id="44" fill="hold">
                            <p:stCondLst>
                              <p:cond delay="5500"/>
                            </p:stCondLst>
                            <p:childTnLst>
                              <p:par>
                                <p:cTn id="45" presetID="10" presetClass="entr" presetSubtype="0"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A4CB0F-92A1-4242-86FF-22E60FA8FC76}"/>
              </a:ext>
            </a:extLst>
          </p:cNvPr>
          <p:cNvSpPr>
            <a:spLocks noGrp="1"/>
          </p:cNvSpPr>
          <p:nvPr>
            <p:ph type="title"/>
          </p:nvPr>
        </p:nvSpPr>
        <p:spPr>
          <a:xfrm>
            <a:off x="457200" y="457200"/>
            <a:ext cx="7162800" cy="960437"/>
          </a:xfrm>
        </p:spPr>
        <p:txBody>
          <a:bodyPr/>
          <a:lstStyle/>
          <a:p>
            <a:r>
              <a:rPr lang="en-US" dirty="0"/>
              <a:t>Learning Activity 5.2</a:t>
            </a:r>
          </a:p>
        </p:txBody>
      </p:sp>
      <p:sp>
        <p:nvSpPr>
          <p:cNvPr id="2" name="Slide Number Placeholder 1"/>
          <p:cNvSpPr>
            <a:spLocks noGrp="1"/>
          </p:cNvSpPr>
          <p:nvPr>
            <p:ph type="sldNum" sz="quarter" idx="12"/>
          </p:nvPr>
        </p:nvSpPr>
        <p:spPr>
          <a:xfrm>
            <a:off x="7391399" y="6403423"/>
            <a:ext cx="1141343" cy="365125"/>
          </a:xfrm>
        </p:spPr>
        <p:txBody>
          <a:bodyPr/>
          <a:lstStyle/>
          <a:p>
            <a:fld id="{97261161-F363-4909-B3BA-F2D719A844EB}" type="slidenum">
              <a:rPr lang="en-US" smtClean="0"/>
              <a:pPr/>
              <a:t>14</a:t>
            </a:fld>
            <a:endParaRPr lang="en-US" dirty="0"/>
          </a:p>
        </p:txBody>
      </p:sp>
      <p:sp>
        <p:nvSpPr>
          <p:cNvPr id="9" name="Content Placeholder 8">
            <a:extLst>
              <a:ext uri="{FF2B5EF4-FFF2-40B4-BE49-F238E27FC236}">
                <a16:creationId xmlns:a16="http://schemas.microsoft.com/office/drawing/2014/main" id="{74D487FE-CC8A-4C39-8BD0-5C5A2E8F850F}"/>
              </a:ext>
            </a:extLst>
          </p:cNvPr>
          <p:cNvSpPr>
            <a:spLocks noGrp="1"/>
          </p:cNvSpPr>
          <p:nvPr>
            <p:ph sz="quarter" idx="13"/>
          </p:nvPr>
        </p:nvSpPr>
        <p:spPr>
          <a:xfrm>
            <a:off x="502921" y="2438400"/>
            <a:ext cx="8037512" cy="3962400"/>
          </a:xfrm>
        </p:spPr>
        <p:txBody>
          <a:bodyPr/>
          <a:lstStyle/>
          <a:p>
            <a:pPr marL="0" indent="0">
              <a:buNone/>
            </a:pPr>
            <a:r>
              <a:rPr lang="en-US" sz="2400" b="1" dirty="0">
                <a:solidFill>
                  <a:schemeClr val="tx2"/>
                </a:solidFill>
                <a:cs typeface="Times New Roman" panose="02020603050405020304" pitchFamily="18" charset="0"/>
              </a:rPr>
              <a:t>Discuss in your groups: </a:t>
            </a:r>
            <a:r>
              <a:rPr lang="en-US" sz="2400" dirty="0">
                <a:solidFill>
                  <a:schemeClr val="tx2"/>
                </a:solidFill>
                <a:cs typeface="Times New Roman" panose="02020603050405020304" pitchFamily="18" charset="0"/>
              </a:rPr>
              <a:t>Compare traditional policing with Community-oriented Policing</a:t>
            </a:r>
          </a:p>
          <a:p>
            <a:pPr lvl="1"/>
            <a:r>
              <a:rPr lang="en-US" dirty="0"/>
              <a:t>Time: 20 minutes </a:t>
            </a:r>
          </a:p>
          <a:p>
            <a:pPr lvl="1"/>
            <a:r>
              <a:rPr lang="en-US" dirty="0"/>
              <a:t>Discussion: 10 minutes</a:t>
            </a:r>
          </a:p>
          <a:p>
            <a:pPr lvl="1"/>
            <a:r>
              <a:rPr lang="en-US" dirty="0"/>
              <a:t>Presenting: 10 minutes</a:t>
            </a:r>
          </a:p>
          <a:p>
            <a:endParaRPr lang="en-US" dirty="0"/>
          </a:p>
        </p:txBody>
      </p:sp>
      <p:grpSp>
        <p:nvGrpSpPr>
          <p:cNvPr id="17" name="Group 16">
            <a:extLst>
              <a:ext uri="{FF2B5EF4-FFF2-40B4-BE49-F238E27FC236}">
                <a16:creationId xmlns:a16="http://schemas.microsoft.com/office/drawing/2014/main" id="{D765308F-884E-4790-9C08-7BAD2DB48304}"/>
              </a:ext>
            </a:extLst>
          </p:cNvPr>
          <p:cNvGrpSpPr/>
          <p:nvPr/>
        </p:nvGrpSpPr>
        <p:grpSpPr>
          <a:xfrm>
            <a:off x="377313" y="1688697"/>
            <a:ext cx="5867400" cy="457190"/>
            <a:chOff x="377313" y="1688697"/>
            <a:chExt cx="5867400" cy="457190"/>
          </a:xfrm>
        </p:grpSpPr>
        <p:sp>
          <p:nvSpPr>
            <p:cNvPr id="18" name="Rectangle 17">
              <a:extLst>
                <a:ext uri="{FF2B5EF4-FFF2-40B4-BE49-F238E27FC236}">
                  <a16:creationId xmlns:a16="http://schemas.microsoft.com/office/drawing/2014/main" id="{AF2036B4-4F65-4049-8724-5FEB89CF8026}"/>
                </a:ext>
              </a:extLst>
            </p:cNvPr>
            <p:cNvSpPr/>
            <p:nvPr/>
          </p:nvSpPr>
          <p:spPr>
            <a:xfrm>
              <a:off x="377313" y="1688697"/>
              <a:ext cx="3009900" cy="457190"/>
            </a:xfrm>
            <a:prstGeom prst="rect">
              <a:avLst/>
            </a:prstGeom>
          </p:spPr>
          <p:txBody>
            <a:bodyPr vert="horz" lIns="91440" tIns="45720" rIns="91440" bIns="45720" rtlCol="0" anchor="t">
              <a:normAutofit/>
            </a:bodyPr>
            <a:lstStyle/>
            <a:p>
              <a:pPr marL="57150">
                <a:lnSpc>
                  <a:spcPct val="90000"/>
                </a:lnSpc>
                <a:spcAft>
                  <a:spcPts val="1800"/>
                </a:spcAft>
              </a:pPr>
              <a:r>
                <a:rPr lang="en-US" sz="2000" b="1" dirty="0">
                  <a:solidFill>
                    <a:srgbClr val="002060"/>
                  </a:solidFill>
                  <a:latin typeface="Century Gothic" panose="020B0502020202020204" pitchFamily="34" charset="0"/>
                </a:rPr>
                <a:t>Instructions</a:t>
              </a:r>
            </a:p>
          </p:txBody>
        </p:sp>
        <p:cxnSp>
          <p:nvCxnSpPr>
            <p:cNvPr id="19" name="Straight Connector 18">
              <a:extLst>
                <a:ext uri="{FF2B5EF4-FFF2-40B4-BE49-F238E27FC236}">
                  <a16:creationId xmlns:a16="http://schemas.microsoft.com/office/drawing/2014/main" id="{AAF2255A-D9EC-443C-9B46-67914B59444C}"/>
                </a:ext>
              </a:extLst>
            </p:cNvPr>
            <p:cNvCxnSpPr>
              <a:cxnSpLocks/>
            </p:cNvCxnSpPr>
            <p:nvPr/>
          </p:nvCxnSpPr>
          <p:spPr>
            <a:xfrm>
              <a:off x="529713" y="2057400"/>
              <a:ext cx="5715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74971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бъект 2"/>
          <p:cNvSpPr txBox="1">
            <a:spLocks/>
          </p:cNvSpPr>
          <p:nvPr/>
        </p:nvSpPr>
        <p:spPr>
          <a:xfrm>
            <a:off x="29988" y="2145740"/>
            <a:ext cx="7590012" cy="4038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200"/>
              </a:spcBef>
              <a:spcAft>
                <a:spcPts val="120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sysClr val="windowText" lastClr="000000"/>
              </a:solidFill>
              <a:effectLst/>
              <a:uLnTx/>
              <a:uFillTx/>
              <a:latin typeface="Calibri" panose="020F0502020204030204"/>
            </a:endParaRPr>
          </a:p>
        </p:txBody>
      </p:sp>
      <p:sp>
        <p:nvSpPr>
          <p:cNvPr id="5" name="Title 4">
            <a:extLst>
              <a:ext uri="{FF2B5EF4-FFF2-40B4-BE49-F238E27FC236}">
                <a16:creationId xmlns:a16="http://schemas.microsoft.com/office/drawing/2014/main" id="{7EC28F86-6567-4DC6-AC06-C1323B39F8EA}"/>
              </a:ext>
            </a:extLst>
          </p:cNvPr>
          <p:cNvSpPr>
            <a:spLocks noGrp="1"/>
          </p:cNvSpPr>
          <p:nvPr>
            <p:ph type="title"/>
          </p:nvPr>
        </p:nvSpPr>
        <p:spPr>
          <a:xfrm>
            <a:off x="457200" y="457200"/>
            <a:ext cx="7162800" cy="960437"/>
          </a:xfrm>
        </p:spPr>
        <p:txBody>
          <a:bodyPr/>
          <a:lstStyle/>
          <a:p>
            <a:r>
              <a:rPr lang="en-US" dirty="0"/>
              <a:t>Four Elements:</a:t>
            </a:r>
            <a:br>
              <a:rPr lang="en-US" dirty="0"/>
            </a:br>
            <a:r>
              <a:rPr lang="en-US" dirty="0"/>
              <a:t>Community-oriented Policing</a:t>
            </a:r>
          </a:p>
        </p:txBody>
      </p:sp>
      <p:sp>
        <p:nvSpPr>
          <p:cNvPr id="2" name="Slide Number Placeholder 1"/>
          <p:cNvSpPr>
            <a:spLocks noGrp="1"/>
          </p:cNvSpPr>
          <p:nvPr>
            <p:ph type="sldNum" sz="quarter" idx="12"/>
          </p:nvPr>
        </p:nvSpPr>
        <p:spPr>
          <a:xfrm>
            <a:off x="7391399" y="6403423"/>
            <a:ext cx="1141343" cy="365125"/>
          </a:xfrm>
        </p:spPr>
        <p:txBody>
          <a:bodyPr/>
          <a:lstStyle/>
          <a:p>
            <a:fld id="{97261161-F363-4909-B3BA-F2D719A844EB}" type="slidenum">
              <a:rPr lang="en-US" smtClean="0"/>
              <a:pPr/>
              <a:t>15</a:t>
            </a:fld>
            <a:endParaRPr lang="en-US" dirty="0"/>
          </a:p>
        </p:txBody>
      </p:sp>
      <p:graphicFrame>
        <p:nvGraphicFramePr>
          <p:cNvPr id="22" name="Diagram 21">
            <a:extLst>
              <a:ext uri="{FF2B5EF4-FFF2-40B4-BE49-F238E27FC236}">
                <a16:creationId xmlns:a16="http://schemas.microsoft.com/office/drawing/2014/main" id="{B482ABA8-220C-4DAA-A5F1-CB6DFD955FB6}"/>
              </a:ext>
            </a:extLst>
          </p:cNvPr>
          <p:cNvGraphicFramePr/>
          <p:nvPr>
            <p:extLst>
              <p:ext uri="{D42A27DB-BD31-4B8C-83A1-F6EECF244321}">
                <p14:modId xmlns:p14="http://schemas.microsoft.com/office/powerpoint/2010/main" val="3716754177"/>
              </p:ext>
            </p:extLst>
          </p:nvPr>
        </p:nvGraphicFramePr>
        <p:xfrm>
          <a:off x="1447800" y="16764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9944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2134A9-10C0-49D6-B395-E3123A5928FA}"/>
              </a:ext>
            </a:extLst>
          </p:cNvPr>
          <p:cNvSpPr>
            <a:spLocks noGrp="1"/>
          </p:cNvSpPr>
          <p:nvPr>
            <p:ph type="title"/>
          </p:nvPr>
        </p:nvSpPr>
        <p:spPr>
          <a:xfrm>
            <a:off x="457200" y="457200"/>
            <a:ext cx="7162800" cy="960437"/>
          </a:xfrm>
        </p:spPr>
        <p:txBody>
          <a:bodyPr/>
          <a:lstStyle/>
          <a:p>
            <a:r>
              <a:rPr lang="en-US" dirty="0"/>
              <a:t>Consultation with Communities</a:t>
            </a:r>
          </a:p>
        </p:txBody>
      </p:sp>
      <p:sp>
        <p:nvSpPr>
          <p:cNvPr id="8" name="Content Placeholder 7">
            <a:extLst>
              <a:ext uri="{FF2B5EF4-FFF2-40B4-BE49-F238E27FC236}">
                <a16:creationId xmlns:a16="http://schemas.microsoft.com/office/drawing/2014/main" id="{D6971E18-A8E1-4907-B7DA-F81F1EA703A6}"/>
              </a:ext>
            </a:extLst>
          </p:cNvPr>
          <p:cNvSpPr>
            <a:spLocks noGrp="1"/>
          </p:cNvSpPr>
          <p:nvPr>
            <p:ph sz="quarter" idx="13"/>
          </p:nvPr>
        </p:nvSpPr>
        <p:spPr>
          <a:xfrm>
            <a:off x="457200" y="1747837"/>
            <a:ext cx="2538413" cy="817563"/>
          </a:xfrm>
          <a:solidFill>
            <a:srgbClr val="8EB4E3"/>
          </a:solidFill>
        </p:spPr>
        <p:txBody>
          <a:bodyPr anchor="ctr"/>
          <a:lstStyle/>
          <a:p>
            <a:pPr marL="0" indent="0" algn="ctr">
              <a:buNone/>
            </a:pPr>
            <a:r>
              <a:rPr lang="en-US" b="1" dirty="0">
                <a:solidFill>
                  <a:schemeClr val="bg1"/>
                </a:solidFill>
              </a:rPr>
              <a:t>What?</a:t>
            </a:r>
          </a:p>
        </p:txBody>
      </p:sp>
      <p:sp>
        <p:nvSpPr>
          <p:cNvPr id="11" name="Rounded Rectangle 10"/>
          <p:cNvSpPr/>
          <p:nvPr/>
        </p:nvSpPr>
        <p:spPr>
          <a:xfrm>
            <a:off x="457200" y="2654300"/>
            <a:ext cx="8191500" cy="3403600"/>
          </a:xfrm>
          <a:prstGeom prst="roundRect">
            <a:avLst>
              <a:gd name="adj" fmla="val 0"/>
            </a:avLst>
          </a:prstGeom>
          <a:blipFill>
            <a:blip r:embed="rId3" cstate="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7" name="Content Placeholder 7">
            <a:extLst>
              <a:ext uri="{FF2B5EF4-FFF2-40B4-BE49-F238E27FC236}">
                <a16:creationId xmlns:a16="http://schemas.microsoft.com/office/drawing/2014/main" id="{C81492F5-72BD-8240-A201-F9FD097F0D42}"/>
              </a:ext>
            </a:extLst>
          </p:cNvPr>
          <p:cNvSpPr txBox="1">
            <a:spLocks/>
          </p:cNvSpPr>
          <p:nvPr/>
        </p:nvSpPr>
        <p:spPr>
          <a:xfrm>
            <a:off x="3283743" y="1747837"/>
            <a:ext cx="2538413" cy="817563"/>
          </a:xfrm>
          <a:prstGeom prst="rect">
            <a:avLst/>
          </a:prstGeom>
          <a:solidFill>
            <a:srgbClr val="8EB4E3"/>
          </a:solidFill>
        </p:spPr>
        <p:txBody>
          <a:bodyPr anchor="ct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b="1" dirty="0">
                <a:solidFill>
                  <a:schemeClr val="bg1"/>
                </a:solidFill>
              </a:rPr>
              <a:t>Who?</a:t>
            </a:r>
          </a:p>
        </p:txBody>
      </p:sp>
      <p:sp>
        <p:nvSpPr>
          <p:cNvPr id="9" name="Content Placeholder 7">
            <a:extLst>
              <a:ext uri="{FF2B5EF4-FFF2-40B4-BE49-F238E27FC236}">
                <a16:creationId xmlns:a16="http://schemas.microsoft.com/office/drawing/2014/main" id="{D7A6E4C2-ED28-E14A-97FE-CA55EB2B8E09}"/>
              </a:ext>
            </a:extLst>
          </p:cNvPr>
          <p:cNvSpPr txBox="1">
            <a:spLocks/>
          </p:cNvSpPr>
          <p:nvPr/>
        </p:nvSpPr>
        <p:spPr>
          <a:xfrm>
            <a:off x="6110287" y="1747837"/>
            <a:ext cx="2538413" cy="817563"/>
          </a:xfrm>
          <a:prstGeom prst="rect">
            <a:avLst/>
          </a:prstGeom>
          <a:solidFill>
            <a:srgbClr val="8EB4E3"/>
          </a:solidFill>
        </p:spPr>
        <p:txBody>
          <a:bodyPr anchor="ct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b="1" dirty="0">
                <a:solidFill>
                  <a:schemeClr val="bg1"/>
                </a:solidFill>
              </a:rPr>
              <a:t>How?</a:t>
            </a:r>
          </a:p>
        </p:txBody>
      </p:sp>
      <p:sp>
        <p:nvSpPr>
          <p:cNvPr id="2" name="Slide Number Placeholder 1">
            <a:extLst>
              <a:ext uri="{FF2B5EF4-FFF2-40B4-BE49-F238E27FC236}">
                <a16:creationId xmlns:a16="http://schemas.microsoft.com/office/drawing/2014/main" id="{4440C083-91D1-D440-B09C-13635FB304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14236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txBox="1"/>
          <p:nvPr/>
        </p:nvSpPr>
        <p:spPr>
          <a:xfrm>
            <a:off x="899160" y="271577"/>
            <a:ext cx="7848600" cy="70530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2200"/>
              </a:spcAft>
            </a:pPr>
            <a:endParaRPr lang="en-US" sz="3200" b="1" dirty="0">
              <a:solidFill>
                <a:schemeClr val="tx1"/>
              </a:solidFill>
              <a:latin typeface="Century Gothic"/>
              <a:ea typeface="Calibri"/>
              <a:cs typeface="Century Gothic"/>
            </a:endParaRPr>
          </a:p>
          <a:p>
            <a:pPr marR="0" algn="ctr">
              <a:lnSpc>
                <a:spcPct val="115000"/>
              </a:lnSpc>
              <a:spcBef>
                <a:spcPts val="0"/>
              </a:spcBef>
              <a:spcAft>
                <a:spcPts val="1800"/>
              </a:spcAft>
            </a:pPr>
            <a:endParaRPr lang="en-US" sz="3200" b="1" dirty="0">
              <a:solidFill>
                <a:schemeClr val="tx1"/>
              </a:solidFill>
              <a:latin typeface="Century Gothic"/>
              <a:ea typeface="Calibri"/>
              <a:cs typeface="Century Gothic"/>
            </a:endParaRPr>
          </a:p>
        </p:txBody>
      </p:sp>
      <p:sp>
        <p:nvSpPr>
          <p:cNvPr id="9" name="Объект 2"/>
          <p:cNvSpPr txBox="1">
            <a:spLocks/>
          </p:cNvSpPr>
          <p:nvPr/>
        </p:nvSpPr>
        <p:spPr>
          <a:xfrm>
            <a:off x="899160" y="1715385"/>
            <a:ext cx="7590012" cy="18704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200"/>
              </a:spcBef>
              <a:spcAft>
                <a:spcPts val="120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srgbClr val="00201F"/>
              </a:solidFill>
              <a:effectLst/>
              <a:uLnTx/>
              <a:uFillTx/>
              <a:latin typeface="Century Gothic" panose="020B0502020202020204" pitchFamily="34" charset="0"/>
            </a:endParaRPr>
          </a:p>
        </p:txBody>
      </p:sp>
      <p:sp>
        <p:nvSpPr>
          <p:cNvPr id="6" name="Title 5">
            <a:extLst>
              <a:ext uri="{FF2B5EF4-FFF2-40B4-BE49-F238E27FC236}">
                <a16:creationId xmlns:a16="http://schemas.microsoft.com/office/drawing/2014/main" id="{9D5BDF48-3430-43B5-8DA2-0D69941742B2}"/>
              </a:ext>
            </a:extLst>
          </p:cNvPr>
          <p:cNvSpPr>
            <a:spLocks noGrp="1"/>
          </p:cNvSpPr>
          <p:nvPr>
            <p:ph type="title"/>
          </p:nvPr>
        </p:nvSpPr>
        <p:spPr>
          <a:xfrm>
            <a:off x="457200" y="457200"/>
            <a:ext cx="7162800" cy="960437"/>
          </a:xfrm>
        </p:spPr>
        <p:txBody>
          <a:bodyPr/>
          <a:lstStyle/>
          <a:p>
            <a:r>
              <a:rPr lang="en-US" dirty="0"/>
              <a:t>Consultation with Communities</a:t>
            </a:r>
          </a:p>
        </p:txBody>
      </p:sp>
      <p:sp>
        <p:nvSpPr>
          <p:cNvPr id="8" name="Content Placeholder 7">
            <a:extLst>
              <a:ext uri="{FF2B5EF4-FFF2-40B4-BE49-F238E27FC236}">
                <a16:creationId xmlns:a16="http://schemas.microsoft.com/office/drawing/2014/main" id="{F892EF61-0259-48C8-B25F-B30913FB1591}"/>
              </a:ext>
            </a:extLst>
          </p:cNvPr>
          <p:cNvSpPr>
            <a:spLocks noGrp="1"/>
          </p:cNvSpPr>
          <p:nvPr>
            <p:ph sz="quarter" idx="13"/>
          </p:nvPr>
        </p:nvSpPr>
        <p:spPr>
          <a:xfrm>
            <a:off x="3437573" y="2393950"/>
            <a:ext cx="5249227" cy="1930413"/>
          </a:xfrm>
        </p:spPr>
        <p:txBody>
          <a:bodyPr/>
          <a:lstStyle/>
          <a:p>
            <a:pPr marL="0" lvl="0" indent="0">
              <a:buNone/>
            </a:pPr>
            <a:r>
              <a:rPr lang="en-US" b="1" dirty="0"/>
              <a:t>Topics: </a:t>
            </a:r>
            <a:endParaRPr lang="x-none" b="1" dirty="0"/>
          </a:p>
          <a:p>
            <a:pPr marL="465138" lvl="1" indent="-290513"/>
            <a:r>
              <a:rPr lang="en-US" dirty="0"/>
              <a:t>crime</a:t>
            </a:r>
            <a:endParaRPr lang="x-none" dirty="0"/>
          </a:p>
          <a:p>
            <a:pPr marL="465138" lvl="1" indent="-290513"/>
            <a:r>
              <a:rPr lang="en-US" dirty="0"/>
              <a:t>disorder  </a:t>
            </a:r>
            <a:endParaRPr lang="x-none" dirty="0"/>
          </a:p>
          <a:p>
            <a:pPr marL="465138" lvl="1" indent="-290513"/>
            <a:r>
              <a:rPr lang="en-US" dirty="0"/>
              <a:t>activities that generate fear</a:t>
            </a:r>
            <a:endParaRPr lang="x-none" dirty="0"/>
          </a:p>
        </p:txBody>
      </p:sp>
      <p:sp>
        <p:nvSpPr>
          <p:cNvPr id="11" name="Content Placeholder 7">
            <a:extLst>
              <a:ext uri="{FF2B5EF4-FFF2-40B4-BE49-F238E27FC236}">
                <a16:creationId xmlns:a16="http://schemas.microsoft.com/office/drawing/2014/main" id="{9648DC17-1187-A344-9603-F7942B387C78}"/>
              </a:ext>
            </a:extLst>
          </p:cNvPr>
          <p:cNvSpPr txBox="1">
            <a:spLocks/>
          </p:cNvSpPr>
          <p:nvPr/>
        </p:nvSpPr>
        <p:spPr>
          <a:xfrm>
            <a:off x="566928" y="2542077"/>
            <a:ext cx="2538413" cy="817563"/>
          </a:xfrm>
          <a:prstGeom prst="rect">
            <a:avLst/>
          </a:prstGeom>
          <a:solidFill>
            <a:srgbClr val="8EB4E3"/>
          </a:solidFill>
        </p:spPr>
        <p:txBody>
          <a:bodyPr anchor="ct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Wingdings" pitchFamily="2" charset="2"/>
              <a:buNone/>
            </a:pPr>
            <a:r>
              <a:rPr lang="en-US" b="1" dirty="0">
                <a:solidFill>
                  <a:schemeClr val="bg1"/>
                </a:solidFill>
              </a:rPr>
              <a:t>What?</a:t>
            </a:r>
          </a:p>
        </p:txBody>
      </p:sp>
      <p:sp>
        <p:nvSpPr>
          <p:cNvPr id="2" name="Slide Number Placeholder 1">
            <a:extLst>
              <a:ext uri="{FF2B5EF4-FFF2-40B4-BE49-F238E27FC236}">
                <a16:creationId xmlns:a16="http://schemas.microsoft.com/office/drawing/2014/main" id="{F949DDFC-D7F0-5144-A57A-FE8DB45FCF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44187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txBox="1"/>
          <p:nvPr/>
        </p:nvSpPr>
        <p:spPr>
          <a:xfrm>
            <a:off x="647700" y="685800"/>
            <a:ext cx="7848600" cy="12192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2200"/>
              </a:spcAft>
            </a:pPr>
            <a:endParaRPr lang="en-US" sz="3200" b="1" dirty="0">
              <a:solidFill>
                <a:schemeClr val="tx1"/>
              </a:solidFill>
              <a:latin typeface="Century Gothic"/>
              <a:ea typeface="Calibri"/>
              <a:cs typeface="Century Gothic"/>
            </a:endParaRPr>
          </a:p>
          <a:p>
            <a:pPr marR="0" algn="ctr">
              <a:lnSpc>
                <a:spcPct val="115000"/>
              </a:lnSpc>
              <a:spcBef>
                <a:spcPts val="0"/>
              </a:spcBef>
              <a:spcAft>
                <a:spcPts val="1800"/>
              </a:spcAft>
            </a:pPr>
            <a:endParaRPr lang="en-US" sz="3200" b="1" dirty="0">
              <a:solidFill>
                <a:schemeClr val="tx1"/>
              </a:solidFill>
              <a:latin typeface="Century Gothic"/>
              <a:ea typeface="Calibri"/>
              <a:cs typeface="Century Gothic"/>
            </a:endParaRPr>
          </a:p>
        </p:txBody>
      </p:sp>
      <p:sp>
        <p:nvSpPr>
          <p:cNvPr id="9" name="Объект 2"/>
          <p:cNvSpPr txBox="1">
            <a:spLocks/>
          </p:cNvSpPr>
          <p:nvPr/>
        </p:nvSpPr>
        <p:spPr>
          <a:xfrm>
            <a:off x="906288" y="1543286"/>
            <a:ext cx="7590012" cy="50114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200"/>
              </a:spcBef>
              <a:spcAft>
                <a:spcPts val="120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srgbClr val="00201F"/>
              </a:solidFill>
              <a:effectLst/>
              <a:uLnTx/>
              <a:uFillTx/>
              <a:latin typeface="Century Gothic" panose="020B0502020202020204" pitchFamily="34" charset="0"/>
            </a:endParaRPr>
          </a:p>
        </p:txBody>
      </p:sp>
      <p:sp>
        <p:nvSpPr>
          <p:cNvPr id="3" name="Title 2">
            <a:extLst>
              <a:ext uri="{FF2B5EF4-FFF2-40B4-BE49-F238E27FC236}">
                <a16:creationId xmlns:a16="http://schemas.microsoft.com/office/drawing/2014/main" id="{2E87E9CB-D2ED-4A72-BFC6-DC3FCE8E66C4}"/>
              </a:ext>
            </a:extLst>
          </p:cNvPr>
          <p:cNvSpPr>
            <a:spLocks noGrp="1"/>
          </p:cNvSpPr>
          <p:nvPr>
            <p:ph type="title"/>
          </p:nvPr>
        </p:nvSpPr>
        <p:spPr>
          <a:xfrm>
            <a:off x="457200" y="457200"/>
            <a:ext cx="7162800" cy="960437"/>
          </a:xfrm>
        </p:spPr>
        <p:txBody>
          <a:bodyPr/>
          <a:lstStyle/>
          <a:p>
            <a:r>
              <a:rPr lang="en-US" dirty="0"/>
              <a:t>Consultation with Communities</a:t>
            </a:r>
          </a:p>
        </p:txBody>
      </p:sp>
      <p:sp>
        <p:nvSpPr>
          <p:cNvPr id="6" name="Content Placeholder 5">
            <a:extLst>
              <a:ext uri="{FF2B5EF4-FFF2-40B4-BE49-F238E27FC236}">
                <a16:creationId xmlns:a16="http://schemas.microsoft.com/office/drawing/2014/main" id="{8C3E91B8-C309-41D7-A2D6-F62473E3F28B}"/>
              </a:ext>
            </a:extLst>
          </p:cNvPr>
          <p:cNvSpPr>
            <a:spLocks noGrp="1"/>
          </p:cNvSpPr>
          <p:nvPr>
            <p:ph sz="quarter" idx="13"/>
          </p:nvPr>
        </p:nvSpPr>
        <p:spPr>
          <a:xfrm>
            <a:off x="3406601" y="2376723"/>
            <a:ext cx="5771507" cy="3962400"/>
          </a:xfrm>
        </p:spPr>
        <p:txBody>
          <a:bodyPr/>
          <a:lstStyle/>
          <a:p>
            <a:pPr marL="0" indent="0">
              <a:buNone/>
            </a:pPr>
            <a:r>
              <a:rPr lang="en-US" b="1" dirty="0"/>
              <a:t>Main stakeholders: </a:t>
            </a:r>
            <a:endParaRPr lang="x-none" b="1"/>
          </a:p>
          <a:p>
            <a:pPr marL="514350" lvl="1" indent="-288925"/>
            <a:r>
              <a:rPr lang="en-US" dirty="0"/>
              <a:t>local councils</a:t>
            </a:r>
            <a:endParaRPr lang="x-none"/>
          </a:p>
          <a:p>
            <a:pPr marL="514350" lvl="1" indent="-288925"/>
            <a:r>
              <a:rPr lang="en-US" dirty="0"/>
              <a:t>government departments</a:t>
            </a:r>
          </a:p>
          <a:p>
            <a:pPr marL="514350" lvl="1" indent="-288925"/>
            <a:r>
              <a:rPr lang="en-US" dirty="0"/>
              <a:t>the community</a:t>
            </a:r>
          </a:p>
          <a:p>
            <a:endParaRPr lang="en-US" dirty="0"/>
          </a:p>
        </p:txBody>
      </p:sp>
      <p:sp>
        <p:nvSpPr>
          <p:cNvPr id="10" name="Content Placeholder 7">
            <a:extLst>
              <a:ext uri="{FF2B5EF4-FFF2-40B4-BE49-F238E27FC236}">
                <a16:creationId xmlns:a16="http://schemas.microsoft.com/office/drawing/2014/main" id="{6FECE86E-542B-AF48-84DD-6F74F4646A56}"/>
              </a:ext>
            </a:extLst>
          </p:cNvPr>
          <p:cNvSpPr txBox="1">
            <a:spLocks/>
          </p:cNvSpPr>
          <p:nvPr/>
        </p:nvSpPr>
        <p:spPr>
          <a:xfrm>
            <a:off x="566928" y="2542077"/>
            <a:ext cx="2538413" cy="817563"/>
          </a:xfrm>
          <a:prstGeom prst="rect">
            <a:avLst/>
          </a:prstGeom>
          <a:solidFill>
            <a:srgbClr val="8EB4E3"/>
          </a:solidFill>
        </p:spPr>
        <p:txBody>
          <a:bodyPr anchor="ct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Wingdings" pitchFamily="2" charset="2"/>
              <a:buNone/>
            </a:pPr>
            <a:r>
              <a:rPr lang="en-US" b="1" dirty="0">
                <a:solidFill>
                  <a:schemeClr val="bg1"/>
                </a:solidFill>
              </a:rPr>
              <a:t>Who?</a:t>
            </a:r>
          </a:p>
        </p:txBody>
      </p:sp>
      <p:sp>
        <p:nvSpPr>
          <p:cNvPr id="2" name="Slide Number Placeholder 1">
            <a:extLst>
              <a:ext uri="{FF2B5EF4-FFF2-40B4-BE49-F238E27FC236}">
                <a16:creationId xmlns:a16="http://schemas.microsoft.com/office/drawing/2014/main" id="{81FFCDB9-BE92-534E-829F-B60A911E55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60340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Aim</a:t>
            </a:r>
          </a:p>
        </p:txBody>
      </p:sp>
      <p:sp>
        <p:nvSpPr>
          <p:cNvPr id="3" name="Content Placeholder 2"/>
          <p:cNvSpPr>
            <a:spLocks noGrp="1"/>
          </p:cNvSpPr>
          <p:nvPr>
            <p:ph idx="1"/>
          </p:nvPr>
        </p:nvSpPr>
        <p:spPr>
          <a:xfrm>
            <a:off x="1048165" y="1738830"/>
            <a:ext cx="7047671" cy="4144963"/>
          </a:xfrm>
        </p:spPr>
        <p:txBody>
          <a:bodyPr>
            <a:normAutofit/>
          </a:bodyPr>
          <a:lstStyle/>
          <a:p>
            <a:r>
              <a:rPr lang="en-US" dirty="0"/>
              <a:t>To provide United Nations Police with an understanding of the scope and basic concepts of Community-oriented Policing (CoP) philosophy within the peacekeeping and peacebuilding context.</a:t>
            </a:r>
          </a:p>
        </p:txBody>
      </p:sp>
      <p:sp>
        <p:nvSpPr>
          <p:cNvPr id="4" name="Slide Number Placeholder 3"/>
          <p:cNvSpPr>
            <a:spLocks noGrp="1"/>
          </p:cNvSpPr>
          <p:nvPr>
            <p:ph type="sldNum" sz="quarter" idx="12"/>
          </p:nvPr>
        </p:nvSpPr>
        <p:spPr/>
        <p:txBody>
          <a:bodyPr/>
          <a:lstStyle/>
          <a:p>
            <a:fld id="{97261161-F363-4909-B3BA-F2D719A844EB}" type="slidenum">
              <a:rPr lang="en-US" smtClean="0"/>
              <a:t>1</a:t>
            </a:fld>
            <a:endParaRPr lang="en-US" dirty="0"/>
          </a:p>
        </p:txBody>
      </p:sp>
    </p:spTree>
    <p:extLst>
      <p:ext uri="{BB962C8B-B14F-4D97-AF65-F5344CB8AC3E}">
        <p14:creationId xmlns:p14="http://schemas.microsoft.com/office/powerpoint/2010/main" val="137663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txBox="1"/>
          <p:nvPr/>
        </p:nvSpPr>
        <p:spPr>
          <a:xfrm>
            <a:off x="647700" y="685800"/>
            <a:ext cx="7848600" cy="12192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2200"/>
              </a:spcAft>
            </a:pPr>
            <a:endParaRPr lang="en-US" sz="3200" b="1" dirty="0">
              <a:solidFill>
                <a:schemeClr val="tx1"/>
              </a:solidFill>
              <a:latin typeface="Century Gothic"/>
              <a:ea typeface="Calibri"/>
              <a:cs typeface="Century Gothic"/>
            </a:endParaRPr>
          </a:p>
          <a:p>
            <a:pPr marR="0" algn="ctr">
              <a:lnSpc>
                <a:spcPct val="115000"/>
              </a:lnSpc>
              <a:spcBef>
                <a:spcPts val="0"/>
              </a:spcBef>
              <a:spcAft>
                <a:spcPts val="1800"/>
              </a:spcAft>
            </a:pPr>
            <a:endParaRPr lang="en-US" sz="3200" b="1" dirty="0">
              <a:solidFill>
                <a:schemeClr val="tx1"/>
              </a:solidFill>
              <a:latin typeface="Century Gothic"/>
              <a:ea typeface="Calibri"/>
              <a:cs typeface="Century Gothic"/>
            </a:endParaRPr>
          </a:p>
        </p:txBody>
      </p:sp>
      <p:sp>
        <p:nvSpPr>
          <p:cNvPr id="9" name="Объект 2"/>
          <p:cNvSpPr txBox="1">
            <a:spLocks/>
          </p:cNvSpPr>
          <p:nvPr/>
        </p:nvSpPr>
        <p:spPr>
          <a:xfrm>
            <a:off x="393530" y="1600200"/>
            <a:ext cx="7590012" cy="42479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600"/>
              </a:spcBef>
              <a:spcAft>
                <a:spcPts val="1200"/>
              </a:spcAft>
              <a:buNone/>
            </a:pPr>
            <a:endParaRPr kumimoji="0" lang="en-US" sz="2000" b="0" i="0" u="none" strike="noStrike" kern="1200" cap="none" spc="0" normalizeH="0" baseline="0" noProof="0" dirty="0">
              <a:ln>
                <a:noFill/>
              </a:ln>
              <a:solidFill>
                <a:srgbClr val="00201F"/>
              </a:solidFill>
              <a:effectLst/>
              <a:uLnTx/>
              <a:uFillTx/>
              <a:latin typeface="Century Gothic" panose="020B0502020202020204" pitchFamily="34" charset="0"/>
            </a:endParaRPr>
          </a:p>
        </p:txBody>
      </p:sp>
      <p:sp>
        <p:nvSpPr>
          <p:cNvPr id="14" name="Title 13">
            <a:extLst>
              <a:ext uri="{FF2B5EF4-FFF2-40B4-BE49-F238E27FC236}">
                <a16:creationId xmlns:a16="http://schemas.microsoft.com/office/drawing/2014/main" id="{3586D29B-655C-405D-AAF9-ECBFD097CCF4}"/>
              </a:ext>
            </a:extLst>
          </p:cNvPr>
          <p:cNvSpPr>
            <a:spLocks noGrp="1"/>
          </p:cNvSpPr>
          <p:nvPr>
            <p:ph type="title"/>
          </p:nvPr>
        </p:nvSpPr>
        <p:spPr>
          <a:xfrm>
            <a:off x="457200" y="457200"/>
            <a:ext cx="7162800" cy="960437"/>
          </a:xfrm>
        </p:spPr>
        <p:txBody>
          <a:bodyPr/>
          <a:lstStyle/>
          <a:p>
            <a:r>
              <a:rPr lang="en-US" dirty="0"/>
              <a:t>Consultation with Communities</a:t>
            </a:r>
          </a:p>
        </p:txBody>
      </p:sp>
      <p:sp>
        <p:nvSpPr>
          <p:cNvPr id="15" name="Content Placeholder 14">
            <a:extLst>
              <a:ext uri="{FF2B5EF4-FFF2-40B4-BE49-F238E27FC236}">
                <a16:creationId xmlns:a16="http://schemas.microsoft.com/office/drawing/2014/main" id="{02738810-6213-4546-A2FF-DD1D7BA37562}"/>
              </a:ext>
            </a:extLst>
          </p:cNvPr>
          <p:cNvSpPr>
            <a:spLocks noGrp="1"/>
          </p:cNvSpPr>
          <p:nvPr>
            <p:ph sz="quarter" idx="13"/>
          </p:nvPr>
        </p:nvSpPr>
        <p:spPr>
          <a:xfrm>
            <a:off x="3412166" y="2387600"/>
            <a:ext cx="5359570" cy="3962400"/>
          </a:xfrm>
        </p:spPr>
        <p:txBody>
          <a:bodyPr/>
          <a:lstStyle/>
          <a:p>
            <a:pPr marL="0" indent="0">
              <a:buNone/>
            </a:pPr>
            <a:r>
              <a:rPr lang="en-US" b="1" dirty="0"/>
              <a:t>Main grassroots groups: </a:t>
            </a:r>
            <a:endParaRPr lang="x-none" b="1" dirty="0"/>
          </a:p>
          <a:p>
            <a:pPr marL="514350" lvl="1" indent="-288925"/>
            <a:r>
              <a:rPr lang="en-US" sz="2000" dirty="0"/>
              <a:t>Residents’ associations </a:t>
            </a:r>
          </a:p>
          <a:p>
            <a:pPr marL="514350" lvl="1" indent="-288925"/>
            <a:r>
              <a:rPr lang="en-US" sz="2000" dirty="0"/>
              <a:t>Economic interests, such as banks, shopkeepers, taxi drivers, and apartment owners</a:t>
            </a:r>
          </a:p>
          <a:p>
            <a:pPr marL="514350" lvl="1" indent="-288925"/>
            <a:r>
              <a:rPr lang="en-US" sz="2000" dirty="0"/>
              <a:t>Public service providers or </a:t>
            </a:r>
            <a:r>
              <a:rPr lang="en-GB" sz="2000" dirty="0"/>
              <a:t>organizations</a:t>
            </a:r>
            <a:r>
              <a:rPr lang="en-US" sz="2000" dirty="0"/>
              <a:t>, such as hospitals, shelters for battered women, etc.</a:t>
            </a:r>
          </a:p>
          <a:p>
            <a:pPr marL="514350" lvl="1" indent="-288925"/>
            <a:r>
              <a:rPr lang="en-US" sz="2000" dirty="0"/>
              <a:t>Leaders of social/ethnic groups, such as tribes in Africa, and immigrants everywhere</a:t>
            </a:r>
            <a:endParaRPr lang="en-US" sz="2000" noProof="0" dirty="0"/>
          </a:p>
          <a:p>
            <a:endParaRPr lang="en-US" dirty="0"/>
          </a:p>
        </p:txBody>
      </p:sp>
      <p:sp>
        <p:nvSpPr>
          <p:cNvPr id="8" name="Content Placeholder 7">
            <a:extLst>
              <a:ext uri="{FF2B5EF4-FFF2-40B4-BE49-F238E27FC236}">
                <a16:creationId xmlns:a16="http://schemas.microsoft.com/office/drawing/2014/main" id="{7779FC39-4888-8145-8B23-200B1CB85E0B}"/>
              </a:ext>
            </a:extLst>
          </p:cNvPr>
          <p:cNvSpPr txBox="1">
            <a:spLocks/>
          </p:cNvSpPr>
          <p:nvPr/>
        </p:nvSpPr>
        <p:spPr>
          <a:xfrm>
            <a:off x="566928" y="2542077"/>
            <a:ext cx="2538413" cy="817563"/>
          </a:xfrm>
          <a:prstGeom prst="rect">
            <a:avLst/>
          </a:prstGeom>
          <a:solidFill>
            <a:srgbClr val="8EB4E3"/>
          </a:solidFill>
        </p:spPr>
        <p:txBody>
          <a:bodyPr anchor="ct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Wingdings" pitchFamily="2" charset="2"/>
              <a:buNone/>
            </a:pPr>
            <a:r>
              <a:rPr lang="en-US" b="1" dirty="0">
                <a:solidFill>
                  <a:schemeClr val="bg1"/>
                </a:solidFill>
              </a:rPr>
              <a:t>Who?</a:t>
            </a:r>
          </a:p>
        </p:txBody>
      </p:sp>
      <p:sp>
        <p:nvSpPr>
          <p:cNvPr id="2" name="Slide Number Placeholder 1">
            <a:extLst>
              <a:ext uri="{FF2B5EF4-FFF2-40B4-BE49-F238E27FC236}">
                <a16:creationId xmlns:a16="http://schemas.microsoft.com/office/drawing/2014/main" id="{80E06000-B5B6-454A-A828-497CE6B82F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6140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txBox="1"/>
          <p:nvPr/>
        </p:nvSpPr>
        <p:spPr>
          <a:xfrm>
            <a:off x="647700" y="685800"/>
            <a:ext cx="7848600" cy="12192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R="0" algn="ctr">
              <a:lnSpc>
                <a:spcPct val="115000"/>
              </a:lnSpc>
              <a:spcBef>
                <a:spcPts val="0"/>
              </a:spcBef>
              <a:spcAft>
                <a:spcPts val="1800"/>
              </a:spcAft>
            </a:pPr>
            <a:endParaRPr lang="en-US" sz="3200" b="1" dirty="0">
              <a:solidFill>
                <a:schemeClr val="tx1"/>
              </a:solidFill>
              <a:latin typeface="Century Gothic"/>
              <a:ea typeface="Calibri"/>
              <a:cs typeface="Century Gothic"/>
            </a:endParaRPr>
          </a:p>
        </p:txBody>
      </p:sp>
      <p:sp>
        <p:nvSpPr>
          <p:cNvPr id="9" name="Объект 2"/>
          <p:cNvSpPr txBox="1">
            <a:spLocks/>
          </p:cNvSpPr>
          <p:nvPr/>
        </p:nvSpPr>
        <p:spPr>
          <a:xfrm>
            <a:off x="711125" y="1966391"/>
            <a:ext cx="7590012" cy="38669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600"/>
              </a:spcBef>
              <a:buNone/>
            </a:pPr>
            <a:endParaRPr lang="en-US" sz="1800" dirty="0">
              <a:latin typeface="Century Gothic" panose="020B0502020202020204" pitchFamily="34" charset="0"/>
            </a:endParaRPr>
          </a:p>
        </p:txBody>
      </p:sp>
      <p:sp>
        <p:nvSpPr>
          <p:cNvPr id="2" name="Title 1">
            <a:extLst>
              <a:ext uri="{FF2B5EF4-FFF2-40B4-BE49-F238E27FC236}">
                <a16:creationId xmlns:a16="http://schemas.microsoft.com/office/drawing/2014/main" id="{574CF001-DE6D-40C4-8D5E-AB2987BDF05F}"/>
              </a:ext>
            </a:extLst>
          </p:cNvPr>
          <p:cNvSpPr>
            <a:spLocks noGrp="1"/>
          </p:cNvSpPr>
          <p:nvPr>
            <p:ph type="title"/>
          </p:nvPr>
        </p:nvSpPr>
        <p:spPr>
          <a:xfrm>
            <a:off x="457200" y="457200"/>
            <a:ext cx="7162800" cy="960437"/>
          </a:xfrm>
        </p:spPr>
        <p:txBody>
          <a:bodyPr/>
          <a:lstStyle/>
          <a:p>
            <a:r>
              <a:rPr lang="en-US" dirty="0"/>
              <a:t>Consultation with Communities</a:t>
            </a:r>
          </a:p>
        </p:txBody>
      </p:sp>
      <p:sp>
        <p:nvSpPr>
          <p:cNvPr id="11" name="Content Placeholder 10">
            <a:extLst>
              <a:ext uri="{FF2B5EF4-FFF2-40B4-BE49-F238E27FC236}">
                <a16:creationId xmlns:a16="http://schemas.microsoft.com/office/drawing/2014/main" id="{CD234847-C84C-43BE-82A7-D206C9096D29}"/>
              </a:ext>
            </a:extLst>
          </p:cNvPr>
          <p:cNvSpPr>
            <a:spLocks noGrp="1"/>
          </p:cNvSpPr>
          <p:nvPr>
            <p:ph sz="quarter" idx="13"/>
          </p:nvPr>
        </p:nvSpPr>
        <p:spPr>
          <a:xfrm>
            <a:off x="3416300" y="2385491"/>
            <a:ext cx="5448300" cy="3962400"/>
          </a:xfrm>
        </p:spPr>
        <p:txBody>
          <a:bodyPr/>
          <a:lstStyle/>
          <a:p>
            <a:pPr marL="0" indent="0">
              <a:buNone/>
            </a:pPr>
            <a:r>
              <a:rPr lang="en-US" b="1" dirty="0"/>
              <a:t>Main grassroots groups: </a:t>
            </a:r>
          </a:p>
          <a:p>
            <a:pPr marL="514350" lvl="1" indent="-288925"/>
            <a:r>
              <a:rPr lang="en-US" sz="2000" dirty="0"/>
              <a:t>Women’s organizations and leaders</a:t>
            </a:r>
          </a:p>
          <a:p>
            <a:pPr marL="514350" lvl="1" indent="-288925"/>
            <a:r>
              <a:rPr lang="en-US" sz="2000" dirty="0"/>
              <a:t>Village and community elders</a:t>
            </a:r>
          </a:p>
          <a:p>
            <a:pPr marL="514350" lvl="1" indent="-288925"/>
            <a:r>
              <a:rPr lang="en-US" sz="2000" dirty="0"/>
              <a:t>Religious leaders</a:t>
            </a:r>
          </a:p>
          <a:p>
            <a:pPr marL="514350" lvl="1" indent="-288925"/>
            <a:r>
              <a:rPr lang="en-US" sz="2000" dirty="0"/>
              <a:t>Vulnerable groups – visible minorities, IDPs, women and children, LGBT, elderly, etc.</a:t>
            </a:r>
          </a:p>
          <a:p>
            <a:pPr marL="514350" lvl="1" indent="-288925"/>
            <a:r>
              <a:rPr lang="en-GB" sz="2000" dirty="0"/>
              <a:t>Marginalised</a:t>
            </a:r>
            <a:r>
              <a:rPr lang="en-US" sz="2000" dirty="0"/>
              <a:t> groups – drug users, migrants</a:t>
            </a:r>
          </a:p>
          <a:p>
            <a:pPr marL="514350" lvl="1" indent="-288925"/>
            <a:r>
              <a:rPr lang="en-US" sz="2000" dirty="0"/>
              <a:t>Other possible post-conflict formations</a:t>
            </a:r>
          </a:p>
          <a:p>
            <a:endParaRPr lang="en-US" dirty="0"/>
          </a:p>
        </p:txBody>
      </p:sp>
      <p:sp>
        <p:nvSpPr>
          <p:cNvPr id="8" name="Content Placeholder 7">
            <a:extLst>
              <a:ext uri="{FF2B5EF4-FFF2-40B4-BE49-F238E27FC236}">
                <a16:creationId xmlns:a16="http://schemas.microsoft.com/office/drawing/2014/main" id="{BFFAD089-A501-BB44-8C74-F25EACE80D7A}"/>
              </a:ext>
            </a:extLst>
          </p:cNvPr>
          <p:cNvSpPr txBox="1">
            <a:spLocks/>
          </p:cNvSpPr>
          <p:nvPr/>
        </p:nvSpPr>
        <p:spPr>
          <a:xfrm>
            <a:off x="566928" y="2542077"/>
            <a:ext cx="2538413" cy="817563"/>
          </a:xfrm>
          <a:prstGeom prst="rect">
            <a:avLst/>
          </a:prstGeom>
          <a:solidFill>
            <a:srgbClr val="8EB4E3"/>
          </a:solidFill>
        </p:spPr>
        <p:txBody>
          <a:bodyPr anchor="ct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Wingdings" pitchFamily="2" charset="2"/>
              <a:buNone/>
            </a:pPr>
            <a:r>
              <a:rPr lang="en-US" b="1" dirty="0">
                <a:solidFill>
                  <a:schemeClr val="bg1"/>
                </a:solidFill>
              </a:rPr>
              <a:t>Who?</a:t>
            </a:r>
          </a:p>
        </p:txBody>
      </p:sp>
      <p:sp>
        <p:nvSpPr>
          <p:cNvPr id="3" name="Slide Number Placeholder 2">
            <a:extLst>
              <a:ext uri="{FF2B5EF4-FFF2-40B4-BE49-F238E27FC236}">
                <a16:creationId xmlns:a16="http://schemas.microsoft.com/office/drawing/2014/main" id="{5122AD78-7F99-814B-A9A5-A5EE07071E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4098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бъект 2"/>
          <p:cNvSpPr txBox="1">
            <a:spLocks/>
          </p:cNvSpPr>
          <p:nvPr/>
        </p:nvSpPr>
        <p:spPr>
          <a:xfrm>
            <a:off x="899160" y="1558526"/>
            <a:ext cx="7590012" cy="50114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200"/>
              </a:spcBef>
              <a:spcAft>
                <a:spcPts val="120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srgbClr val="00201F"/>
              </a:solidFill>
              <a:effectLst/>
              <a:uLnTx/>
              <a:uFillTx/>
              <a:latin typeface="Century Gothic" panose="020B0502020202020204" pitchFamily="34" charset="0"/>
            </a:endParaRPr>
          </a:p>
        </p:txBody>
      </p:sp>
      <p:sp>
        <p:nvSpPr>
          <p:cNvPr id="3" name="Title 2">
            <a:extLst>
              <a:ext uri="{FF2B5EF4-FFF2-40B4-BE49-F238E27FC236}">
                <a16:creationId xmlns:a16="http://schemas.microsoft.com/office/drawing/2014/main" id="{32275D9B-839A-4ADB-B745-B942ED77054A}"/>
              </a:ext>
            </a:extLst>
          </p:cNvPr>
          <p:cNvSpPr>
            <a:spLocks noGrp="1"/>
          </p:cNvSpPr>
          <p:nvPr>
            <p:ph type="title"/>
          </p:nvPr>
        </p:nvSpPr>
        <p:spPr>
          <a:xfrm>
            <a:off x="457200" y="457200"/>
            <a:ext cx="7162800" cy="960437"/>
          </a:xfrm>
        </p:spPr>
        <p:txBody>
          <a:bodyPr/>
          <a:lstStyle/>
          <a:p>
            <a:r>
              <a:rPr lang="en-US" dirty="0"/>
              <a:t>Consultation with Communities</a:t>
            </a:r>
          </a:p>
        </p:txBody>
      </p:sp>
      <p:sp>
        <p:nvSpPr>
          <p:cNvPr id="13" name="Content Placeholder 12">
            <a:extLst>
              <a:ext uri="{FF2B5EF4-FFF2-40B4-BE49-F238E27FC236}">
                <a16:creationId xmlns:a16="http://schemas.microsoft.com/office/drawing/2014/main" id="{E09EE789-1EBD-47CE-84D8-B557D4F93A1D}"/>
              </a:ext>
            </a:extLst>
          </p:cNvPr>
          <p:cNvSpPr>
            <a:spLocks noGrp="1"/>
          </p:cNvSpPr>
          <p:nvPr>
            <p:ph sz="quarter" idx="13"/>
          </p:nvPr>
        </p:nvSpPr>
        <p:spPr>
          <a:xfrm>
            <a:off x="3402615" y="2349727"/>
            <a:ext cx="5161757" cy="3962400"/>
          </a:xfrm>
        </p:spPr>
        <p:txBody>
          <a:bodyPr/>
          <a:lstStyle/>
          <a:p>
            <a:pPr marL="0" indent="0">
              <a:lnSpc>
                <a:spcPct val="120000"/>
              </a:lnSpc>
              <a:spcBef>
                <a:spcPts val="600"/>
              </a:spcBef>
              <a:buNone/>
            </a:pPr>
            <a:r>
              <a:rPr lang="en-US" b="1" dirty="0">
                <a:latin typeface="Century Gothic" panose="020B0502020202020204" pitchFamily="34" charset="0"/>
              </a:rPr>
              <a:t>Tools:</a:t>
            </a:r>
          </a:p>
          <a:p>
            <a:pPr marL="514350" lvl="1" indent="-288925">
              <a:lnSpc>
                <a:spcPct val="120000"/>
              </a:lnSpc>
              <a:spcBef>
                <a:spcPts val="0"/>
              </a:spcBef>
              <a:buFont typeface="Wingdings" panose="05000000000000000000" pitchFamily="2" charset="2"/>
              <a:buChar char="§"/>
            </a:pPr>
            <a:r>
              <a:rPr lang="en-US" dirty="0">
                <a:latin typeface="Century Gothic" panose="020B0502020202020204" pitchFamily="34" charset="0"/>
              </a:rPr>
              <a:t>Provision of information </a:t>
            </a:r>
          </a:p>
          <a:p>
            <a:pPr marL="514350" lvl="1" indent="-288925">
              <a:lnSpc>
                <a:spcPct val="120000"/>
              </a:lnSpc>
              <a:spcBef>
                <a:spcPts val="0"/>
              </a:spcBef>
              <a:buFont typeface="Wingdings" panose="05000000000000000000" pitchFamily="2" charset="2"/>
              <a:buChar char="§"/>
            </a:pPr>
            <a:r>
              <a:rPr lang="en-US" dirty="0">
                <a:latin typeface="Century Gothic" panose="020B0502020202020204" pitchFamily="34" charset="0"/>
              </a:rPr>
              <a:t>collaboration</a:t>
            </a:r>
          </a:p>
          <a:p>
            <a:pPr marL="514350" lvl="1" indent="-288925">
              <a:lnSpc>
                <a:spcPct val="120000"/>
              </a:lnSpc>
              <a:spcBef>
                <a:spcPts val="0"/>
              </a:spcBef>
              <a:buFont typeface="Wingdings" panose="05000000000000000000" pitchFamily="2" charset="2"/>
              <a:buChar char="§"/>
            </a:pPr>
            <a:r>
              <a:rPr lang="en-US" dirty="0">
                <a:latin typeface="Century Gothic" panose="020B0502020202020204" pitchFamily="34" charset="0"/>
              </a:rPr>
              <a:t>coordination  </a:t>
            </a:r>
          </a:p>
          <a:p>
            <a:pPr marL="514350" lvl="1" indent="-288925">
              <a:lnSpc>
                <a:spcPct val="120000"/>
              </a:lnSpc>
              <a:spcBef>
                <a:spcPts val="0"/>
              </a:spcBef>
              <a:buFont typeface="Wingdings" panose="05000000000000000000" pitchFamily="2" charset="2"/>
              <a:buChar char="§"/>
            </a:pPr>
            <a:r>
              <a:rPr lang="en-US" dirty="0">
                <a:latin typeface="Century Gothic" panose="020B0502020202020204" pitchFamily="34" charset="0"/>
              </a:rPr>
              <a:t>partnership</a:t>
            </a:r>
            <a:endParaRPr lang="uk-UA">
              <a:latin typeface="Century Gothic" panose="020B0502020202020204" pitchFamily="34" charset="0"/>
            </a:endParaRPr>
          </a:p>
        </p:txBody>
      </p:sp>
      <p:sp>
        <p:nvSpPr>
          <p:cNvPr id="7" name="Content Placeholder 7">
            <a:extLst>
              <a:ext uri="{FF2B5EF4-FFF2-40B4-BE49-F238E27FC236}">
                <a16:creationId xmlns:a16="http://schemas.microsoft.com/office/drawing/2014/main" id="{803248A5-2543-0D40-BBE1-3B4470B8FE10}"/>
              </a:ext>
            </a:extLst>
          </p:cNvPr>
          <p:cNvSpPr txBox="1">
            <a:spLocks/>
          </p:cNvSpPr>
          <p:nvPr/>
        </p:nvSpPr>
        <p:spPr>
          <a:xfrm>
            <a:off x="566928" y="2542077"/>
            <a:ext cx="2538413" cy="817563"/>
          </a:xfrm>
          <a:prstGeom prst="rect">
            <a:avLst/>
          </a:prstGeom>
          <a:solidFill>
            <a:srgbClr val="8EB4E3"/>
          </a:solidFill>
        </p:spPr>
        <p:txBody>
          <a:bodyPr anchor="ct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Wingdings" pitchFamily="2" charset="2"/>
              <a:buNone/>
            </a:pPr>
            <a:r>
              <a:rPr lang="en-US" b="1" dirty="0">
                <a:solidFill>
                  <a:schemeClr val="bg1"/>
                </a:solidFill>
              </a:rPr>
              <a:t>How?</a:t>
            </a:r>
          </a:p>
        </p:txBody>
      </p:sp>
      <p:sp>
        <p:nvSpPr>
          <p:cNvPr id="2" name="Slide Number Placeholder 1">
            <a:extLst>
              <a:ext uri="{FF2B5EF4-FFF2-40B4-BE49-F238E27FC236}">
                <a16:creationId xmlns:a16="http://schemas.microsoft.com/office/drawing/2014/main" id="{9D65247E-6EA0-5B4B-AD6D-D6AF1C62272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0054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
          <p:cNvSpPr txBox="1"/>
          <p:nvPr/>
        </p:nvSpPr>
        <p:spPr>
          <a:xfrm>
            <a:off x="566896" y="1729424"/>
            <a:ext cx="8577104" cy="9604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pPr>
            <a:r>
              <a:rPr lang="en-US" sz="2800" dirty="0">
                <a:solidFill>
                  <a:srgbClr val="002060"/>
                </a:solidFill>
                <a:latin typeface="Century Gothic"/>
                <a:ea typeface="Calibri"/>
                <a:cs typeface="Century Gothic"/>
              </a:rPr>
              <a:t>Police treat the public as clients to be served</a:t>
            </a:r>
          </a:p>
        </p:txBody>
      </p:sp>
      <p:sp>
        <p:nvSpPr>
          <p:cNvPr id="4" name="Text Box 8"/>
          <p:cNvSpPr txBox="1"/>
          <p:nvPr/>
        </p:nvSpPr>
        <p:spPr>
          <a:xfrm>
            <a:off x="713402" y="116335"/>
            <a:ext cx="7848600" cy="73561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600"/>
              </a:spcAft>
            </a:pPr>
            <a:endParaRPr lang="en-US" sz="3200" b="1" dirty="0">
              <a:solidFill>
                <a:schemeClr val="tx1"/>
              </a:solidFill>
              <a:latin typeface="Century Gothic"/>
              <a:ea typeface="Calibri"/>
              <a:cs typeface="Century Gothic"/>
            </a:endParaRPr>
          </a:p>
        </p:txBody>
      </p:sp>
      <p:sp>
        <p:nvSpPr>
          <p:cNvPr id="9" name="Объект 2"/>
          <p:cNvSpPr txBox="1">
            <a:spLocks/>
          </p:cNvSpPr>
          <p:nvPr/>
        </p:nvSpPr>
        <p:spPr>
          <a:xfrm>
            <a:off x="1676400" y="1371601"/>
            <a:ext cx="4922520" cy="29273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600"/>
              </a:spcBef>
              <a:buFont typeface="Wingdings" panose="05000000000000000000" pitchFamily="2" charset="2"/>
              <a:buChar char="§"/>
            </a:pPr>
            <a:endParaRPr lang="en-GB" sz="2400" dirty="0">
              <a:latin typeface="Century Gothic" panose="020B0502020202020204" pitchFamily="34" charset="0"/>
            </a:endParaRPr>
          </a:p>
        </p:txBody>
      </p:sp>
      <p:sp>
        <p:nvSpPr>
          <p:cNvPr id="2" name="Title 1">
            <a:extLst>
              <a:ext uri="{FF2B5EF4-FFF2-40B4-BE49-F238E27FC236}">
                <a16:creationId xmlns:a16="http://schemas.microsoft.com/office/drawing/2014/main" id="{F4970BC8-59AA-4026-A166-4F10C35EF10C}"/>
              </a:ext>
            </a:extLst>
          </p:cNvPr>
          <p:cNvSpPr>
            <a:spLocks noGrp="1"/>
          </p:cNvSpPr>
          <p:nvPr>
            <p:ph type="title"/>
          </p:nvPr>
        </p:nvSpPr>
        <p:spPr>
          <a:xfrm>
            <a:off x="457200" y="457200"/>
            <a:ext cx="7162800" cy="960437"/>
          </a:xfrm>
        </p:spPr>
        <p:txBody>
          <a:bodyPr/>
          <a:lstStyle/>
          <a:p>
            <a:r>
              <a:rPr lang="en-US" dirty="0"/>
              <a:t>Responding to Communities</a:t>
            </a:r>
          </a:p>
        </p:txBody>
      </p:sp>
      <p:pic>
        <p:nvPicPr>
          <p:cNvPr id="13" name="Picture 12" descr="A picture containing person, outdoor, sky&#10;&#10;Description automatically generated">
            <a:extLst>
              <a:ext uri="{FF2B5EF4-FFF2-40B4-BE49-F238E27FC236}">
                <a16:creationId xmlns:a16="http://schemas.microsoft.com/office/drawing/2014/main" id="{7E46B936-8224-4A89-B229-940FE996D82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00375" y="2374264"/>
            <a:ext cx="5381625" cy="3587750"/>
          </a:xfrm>
          <a:prstGeom prst="rect">
            <a:avLst/>
          </a:prstGeom>
        </p:spPr>
      </p:pic>
      <p:sp>
        <p:nvSpPr>
          <p:cNvPr id="17" name="Content Placeholder 2">
            <a:extLst>
              <a:ext uri="{FF2B5EF4-FFF2-40B4-BE49-F238E27FC236}">
                <a16:creationId xmlns:a16="http://schemas.microsoft.com/office/drawing/2014/main" id="{50BA0344-2E7B-924A-A0C9-708012747DFF}"/>
              </a:ext>
            </a:extLst>
          </p:cNvPr>
          <p:cNvSpPr txBox="1">
            <a:spLocks/>
          </p:cNvSpPr>
          <p:nvPr/>
        </p:nvSpPr>
        <p:spPr>
          <a:xfrm>
            <a:off x="655320" y="3128443"/>
            <a:ext cx="3357880" cy="591186"/>
          </a:xfrm>
          <a:prstGeom prst="rect">
            <a:avLst/>
          </a:prstGeom>
          <a:gradFill flip="none" rotWithShape="1">
            <a:gsLst>
              <a:gs pos="25000">
                <a:srgbClr val="8EB4E3"/>
              </a:gs>
              <a:gs pos="71000">
                <a:srgbClr val="8EB4E3"/>
              </a:gs>
              <a:gs pos="100000">
                <a:srgbClr val="8EB4E3">
                  <a:alpha val="0"/>
                </a:srgbClr>
              </a:gs>
            </a:gsLst>
            <a:lin ang="0" scaled="1"/>
            <a:tileRect/>
          </a:gradFill>
        </p:spPr>
        <p:txBody>
          <a:bodyPr anchor="ct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itchFamily="2" charset="2"/>
              <a:buNone/>
            </a:pPr>
            <a:r>
              <a:rPr lang="en-GB" sz="2400" b="1" dirty="0">
                <a:solidFill>
                  <a:schemeClr val="bg1"/>
                </a:solidFill>
              </a:rPr>
              <a:t>Visibility</a:t>
            </a:r>
          </a:p>
        </p:txBody>
      </p:sp>
      <p:sp>
        <p:nvSpPr>
          <p:cNvPr id="19" name="Content Placeholder 2">
            <a:extLst>
              <a:ext uri="{FF2B5EF4-FFF2-40B4-BE49-F238E27FC236}">
                <a16:creationId xmlns:a16="http://schemas.microsoft.com/office/drawing/2014/main" id="{5FC0AB91-7AE6-2247-836F-67C74465FC2B}"/>
              </a:ext>
            </a:extLst>
          </p:cNvPr>
          <p:cNvSpPr txBox="1">
            <a:spLocks/>
          </p:cNvSpPr>
          <p:nvPr/>
        </p:nvSpPr>
        <p:spPr>
          <a:xfrm>
            <a:off x="655320" y="3874409"/>
            <a:ext cx="3357880" cy="591186"/>
          </a:xfrm>
          <a:prstGeom prst="rect">
            <a:avLst/>
          </a:prstGeom>
          <a:gradFill flip="none" rotWithShape="1">
            <a:gsLst>
              <a:gs pos="25000">
                <a:srgbClr val="8EB4E3"/>
              </a:gs>
              <a:gs pos="71000">
                <a:srgbClr val="8EB4E3"/>
              </a:gs>
              <a:gs pos="100000">
                <a:srgbClr val="8EB4E3">
                  <a:alpha val="0"/>
                </a:srgbClr>
              </a:gs>
            </a:gsLst>
            <a:lin ang="0" scaled="1"/>
            <a:tileRect/>
          </a:gradFill>
        </p:spPr>
        <p:txBody>
          <a:bodyPr anchor="ct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itchFamily="2" charset="2"/>
              <a:buNone/>
            </a:pPr>
            <a:r>
              <a:rPr lang="en-GB" sz="2400" b="1" dirty="0">
                <a:solidFill>
                  <a:schemeClr val="bg1"/>
                </a:solidFill>
              </a:rPr>
              <a:t>Accessibility</a:t>
            </a:r>
          </a:p>
        </p:txBody>
      </p:sp>
      <p:sp>
        <p:nvSpPr>
          <p:cNvPr id="20" name="Content Placeholder 2">
            <a:extLst>
              <a:ext uri="{FF2B5EF4-FFF2-40B4-BE49-F238E27FC236}">
                <a16:creationId xmlns:a16="http://schemas.microsoft.com/office/drawing/2014/main" id="{371C708B-7C53-9F41-A0D5-02334113B17B}"/>
              </a:ext>
            </a:extLst>
          </p:cNvPr>
          <p:cNvSpPr txBox="1">
            <a:spLocks/>
          </p:cNvSpPr>
          <p:nvPr/>
        </p:nvSpPr>
        <p:spPr>
          <a:xfrm>
            <a:off x="655320" y="4620375"/>
            <a:ext cx="3357880" cy="591186"/>
          </a:xfrm>
          <a:prstGeom prst="rect">
            <a:avLst/>
          </a:prstGeom>
          <a:gradFill flip="none" rotWithShape="1">
            <a:gsLst>
              <a:gs pos="25000">
                <a:srgbClr val="8EB4E3"/>
              </a:gs>
              <a:gs pos="71000">
                <a:srgbClr val="8EB4E3"/>
              </a:gs>
              <a:gs pos="100000">
                <a:srgbClr val="8EB4E3">
                  <a:alpha val="0"/>
                </a:srgbClr>
              </a:gs>
            </a:gsLst>
            <a:lin ang="0" scaled="1"/>
            <a:tileRect/>
          </a:gradFill>
        </p:spPr>
        <p:txBody>
          <a:bodyPr anchor="ct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itchFamily="2" charset="2"/>
              <a:buNone/>
            </a:pPr>
            <a:r>
              <a:rPr lang="en-GB" sz="2400" b="1" dirty="0">
                <a:solidFill>
                  <a:schemeClr val="bg1"/>
                </a:solidFill>
              </a:rPr>
              <a:t>Timeliness</a:t>
            </a:r>
          </a:p>
        </p:txBody>
      </p:sp>
      <p:sp>
        <p:nvSpPr>
          <p:cNvPr id="21" name="Content Placeholder 2">
            <a:extLst>
              <a:ext uri="{FF2B5EF4-FFF2-40B4-BE49-F238E27FC236}">
                <a16:creationId xmlns:a16="http://schemas.microsoft.com/office/drawing/2014/main" id="{CAD9B106-A064-DC48-8701-12C7CD1460E3}"/>
              </a:ext>
            </a:extLst>
          </p:cNvPr>
          <p:cNvSpPr txBox="1">
            <a:spLocks/>
          </p:cNvSpPr>
          <p:nvPr/>
        </p:nvSpPr>
        <p:spPr>
          <a:xfrm>
            <a:off x="655320" y="5366341"/>
            <a:ext cx="3357880" cy="591186"/>
          </a:xfrm>
          <a:prstGeom prst="rect">
            <a:avLst/>
          </a:prstGeom>
          <a:gradFill flip="none" rotWithShape="1">
            <a:gsLst>
              <a:gs pos="25000">
                <a:srgbClr val="8EB4E3"/>
              </a:gs>
              <a:gs pos="71000">
                <a:srgbClr val="8EB4E3"/>
              </a:gs>
              <a:gs pos="100000">
                <a:srgbClr val="8EB4E3">
                  <a:alpha val="0"/>
                </a:srgbClr>
              </a:gs>
            </a:gsLst>
            <a:lin ang="0" scaled="1"/>
            <a:tileRect/>
          </a:gradFill>
        </p:spPr>
        <p:txBody>
          <a:bodyPr anchor="ct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itchFamily="2" charset="2"/>
              <a:buNone/>
            </a:pPr>
            <a:r>
              <a:rPr lang="en-GB" sz="2400" b="1" dirty="0">
                <a:solidFill>
                  <a:schemeClr val="bg1"/>
                </a:solidFill>
              </a:rPr>
              <a:t>Effectiveness</a:t>
            </a:r>
          </a:p>
        </p:txBody>
      </p:sp>
      <p:sp>
        <p:nvSpPr>
          <p:cNvPr id="3" name="Content Placeholder 2">
            <a:extLst>
              <a:ext uri="{FF2B5EF4-FFF2-40B4-BE49-F238E27FC236}">
                <a16:creationId xmlns:a16="http://schemas.microsoft.com/office/drawing/2014/main" id="{BCB7F4F3-7AAD-4766-A5CA-5B4094E2119B}"/>
              </a:ext>
            </a:extLst>
          </p:cNvPr>
          <p:cNvSpPr>
            <a:spLocks noGrp="1"/>
          </p:cNvSpPr>
          <p:nvPr>
            <p:ph sz="quarter" idx="13"/>
          </p:nvPr>
        </p:nvSpPr>
        <p:spPr>
          <a:xfrm>
            <a:off x="655320" y="2369777"/>
            <a:ext cx="3357880" cy="591186"/>
          </a:xfrm>
          <a:gradFill flip="none" rotWithShape="1">
            <a:gsLst>
              <a:gs pos="25000">
                <a:srgbClr val="8EB4E3"/>
              </a:gs>
              <a:gs pos="71000">
                <a:srgbClr val="8EB4E3"/>
              </a:gs>
              <a:gs pos="100000">
                <a:srgbClr val="8EB4E3">
                  <a:alpha val="0"/>
                </a:srgbClr>
              </a:gs>
            </a:gsLst>
            <a:lin ang="0" scaled="1"/>
            <a:tileRect/>
          </a:gradFill>
        </p:spPr>
        <p:txBody>
          <a:bodyPr anchor="ctr"/>
          <a:lstStyle/>
          <a:p>
            <a:pPr marL="0" indent="0">
              <a:buNone/>
            </a:pPr>
            <a:r>
              <a:rPr lang="en-GB" sz="2400" b="1" dirty="0">
                <a:solidFill>
                  <a:schemeClr val="bg1"/>
                </a:solidFill>
              </a:rPr>
              <a:t>Pro-activeness</a:t>
            </a:r>
          </a:p>
        </p:txBody>
      </p:sp>
      <p:sp>
        <p:nvSpPr>
          <p:cNvPr id="6" name="Slide Number Placeholder 5">
            <a:extLst>
              <a:ext uri="{FF2B5EF4-FFF2-40B4-BE49-F238E27FC236}">
                <a16:creationId xmlns:a16="http://schemas.microsoft.com/office/drawing/2014/main" id="{F368B9A5-4039-124F-92B5-00DC22CDCF0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48410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txBox="1"/>
          <p:nvPr/>
        </p:nvSpPr>
        <p:spPr>
          <a:xfrm>
            <a:off x="807247" y="243281"/>
            <a:ext cx="7848600" cy="6858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600"/>
              </a:spcAft>
            </a:pPr>
            <a:endParaRPr lang="en-US" sz="3200" b="1" dirty="0">
              <a:solidFill>
                <a:schemeClr val="tx1"/>
              </a:solidFill>
              <a:latin typeface="Century Gothic"/>
              <a:ea typeface="Calibri"/>
              <a:cs typeface="Century Gothic"/>
            </a:endParaRPr>
          </a:p>
        </p:txBody>
      </p:sp>
      <p:sp>
        <p:nvSpPr>
          <p:cNvPr id="9" name="Объект 2"/>
          <p:cNvSpPr txBox="1">
            <a:spLocks/>
          </p:cNvSpPr>
          <p:nvPr/>
        </p:nvSpPr>
        <p:spPr>
          <a:xfrm>
            <a:off x="1145524" y="1708990"/>
            <a:ext cx="7590012" cy="28543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200"/>
              </a:spcBef>
              <a:spcAft>
                <a:spcPts val="1200"/>
              </a:spcAft>
              <a:buClrTx/>
              <a:buSzTx/>
              <a:buFont typeface="Wingdings" panose="05000000000000000000" pitchFamily="2" charset="2"/>
              <a:buChar char="§"/>
              <a:tabLst/>
              <a:defRPr/>
            </a:pPr>
            <a:endParaRPr kumimoji="0" lang="en-US" sz="2000" i="0" u="none" strike="noStrike" kern="1200" cap="none" spc="0" normalizeH="0" baseline="0" noProof="0" dirty="0">
              <a:ln>
                <a:noFill/>
              </a:ln>
              <a:solidFill>
                <a:srgbClr val="8D9C36"/>
              </a:solidFill>
              <a:effectLst/>
              <a:uLnTx/>
              <a:uFillTx/>
              <a:latin typeface="Century Gothic" panose="020B0502020202020204" pitchFamily="34" charset="0"/>
            </a:endParaRPr>
          </a:p>
        </p:txBody>
      </p:sp>
      <p:sp>
        <p:nvSpPr>
          <p:cNvPr id="11" name="Rectangle 10"/>
          <p:cNvSpPr/>
          <p:nvPr/>
        </p:nvSpPr>
        <p:spPr>
          <a:xfrm>
            <a:off x="1170602" y="4724400"/>
            <a:ext cx="6934199" cy="1224951"/>
          </a:xfrm>
          <a:prstGeom prst="rect">
            <a:avLst/>
          </a:prstGeom>
          <a:effectLst/>
        </p:spPr>
        <p:txBody>
          <a:bodyPr wrap="square">
            <a:spAutoFit/>
          </a:bodyPr>
          <a:lstStyle/>
          <a:p>
            <a:pPr algn="ctr">
              <a:lnSpc>
                <a:spcPct val="115000"/>
              </a:lnSpc>
            </a:pPr>
            <a:r>
              <a:rPr lang="en-US" sz="3200" b="1" kern="1800" dirty="0">
                <a:ln w="0"/>
                <a:solidFill>
                  <a:schemeClr val="accent1"/>
                </a:solidFill>
                <a:latin typeface="Century Gothic" panose="020B0502020202020204" pitchFamily="34" charset="0"/>
                <a:ea typeface="Times New Roman" panose="02020603050405020304" pitchFamily="18" charset="0"/>
                <a:cs typeface="Times New Roman" panose="02020603050405020304" pitchFamily="18" charset="0"/>
              </a:rPr>
              <a:t>The police must always retain the authority and control for policing</a:t>
            </a:r>
            <a:endParaRPr lang="en-US" sz="3200" b="1" dirty="0">
              <a:ln w="0"/>
              <a:solidFill>
                <a:schemeClr val="accent1"/>
              </a:solidFill>
              <a:latin typeface="Calibri" panose="020F0502020204030204" pitchFamily="34" charset="0"/>
              <a:ea typeface="Calibri" panose="020F0502020204030204" pitchFamily="34" charset="0"/>
              <a:cs typeface="Arial" panose="020B0604020202020204" pitchFamily="34" charset="0"/>
            </a:endParaRPr>
          </a:p>
        </p:txBody>
      </p:sp>
      <p:sp>
        <p:nvSpPr>
          <p:cNvPr id="2" name="Title 1">
            <a:extLst>
              <a:ext uri="{FF2B5EF4-FFF2-40B4-BE49-F238E27FC236}">
                <a16:creationId xmlns:a16="http://schemas.microsoft.com/office/drawing/2014/main" id="{7ACD842E-C5FD-4756-8222-375BAC443691}"/>
              </a:ext>
            </a:extLst>
          </p:cNvPr>
          <p:cNvSpPr>
            <a:spLocks noGrp="1"/>
          </p:cNvSpPr>
          <p:nvPr>
            <p:ph type="title"/>
          </p:nvPr>
        </p:nvSpPr>
        <p:spPr>
          <a:xfrm>
            <a:off x="457200" y="457200"/>
            <a:ext cx="7162800" cy="960437"/>
          </a:xfrm>
        </p:spPr>
        <p:txBody>
          <a:bodyPr/>
          <a:lstStyle/>
          <a:p>
            <a:r>
              <a:rPr lang="en-US" dirty="0"/>
              <a:t>Mobilizing Communities</a:t>
            </a:r>
          </a:p>
        </p:txBody>
      </p:sp>
      <p:sp>
        <p:nvSpPr>
          <p:cNvPr id="3" name="Content Placeholder 2">
            <a:extLst>
              <a:ext uri="{FF2B5EF4-FFF2-40B4-BE49-F238E27FC236}">
                <a16:creationId xmlns:a16="http://schemas.microsoft.com/office/drawing/2014/main" id="{AC8ADAAC-9D38-4ED7-B292-E5A884EA5A77}"/>
              </a:ext>
            </a:extLst>
          </p:cNvPr>
          <p:cNvSpPr>
            <a:spLocks noGrp="1"/>
          </p:cNvSpPr>
          <p:nvPr>
            <p:ph sz="quarter" idx="13"/>
          </p:nvPr>
        </p:nvSpPr>
        <p:spPr>
          <a:xfrm>
            <a:off x="807247" y="1906772"/>
            <a:ext cx="7551557" cy="2473842"/>
          </a:xfrm>
        </p:spPr>
        <p:txBody>
          <a:bodyPr/>
          <a:lstStyle/>
          <a:p>
            <a:r>
              <a:rPr lang="en-GB" dirty="0"/>
              <a:t>Crime prevention advice</a:t>
            </a:r>
          </a:p>
          <a:p>
            <a:r>
              <a:rPr lang="en-GB" dirty="0"/>
              <a:t>Training local police, local leaders etc. to solve problems at the local level</a:t>
            </a:r>
          </a:p>
          <a:p>
            <a:r>
              <a:rPr lang="en-GB" dirty="0"/>
              <a:t>Activate community participation; e.g., neighbourhood watch</a:t>
            </a:r>
            <a:endParaRPr lang="en-US" dirty="0"/>
          </a:p>
          <a:p>
            <a:endParaRPr lang="en-US" dirty="0"/>
          </a:p>
        </p:txBody>
      </p:sp>
      <p:sp>
        <p:nvSpPr>
          <p:cNvPr id="5" name="Slide Number Placeholder 4">
            <a:extLst>
              <a:ext uri="{FF2B5EF4-FFF2-40B4-BE49-F238E27FC236}">
                <a16:creationId xmlns:a16="http://schemas.microsoft.com/office/drawing/2014/main" id="{9D4406AC-75B3-CA4C-914A-5CB10053DD0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3257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836D50-E8CF-4FB0-B37B-0F756334A0AD}"/>
              </a:ext>
            </a:extLst>
          </p:cNvPr>
          <p:cNvSpPr>
            <a:spLocks noGrp="1"/>
          </p:cNvSpPr>
          <p:nvPr>
            <p:ph type="title"/>
          </p:nvPr>
        </p:nvSpPr>
        <p:spPr>
          <a:xfrm>
            <a:off x="457200" y="457200"/>
            <a:ext cx="7162800" cy="960437"/>
          </a:xfrm>
        </p:spPr>
        <p:txBody>
          <a:bodyPr/>
          <a:lstStyle/>
          <a:p>
            <a:r>
              <a:rPr lang="en-US" dirty="0"/>
              <a:t>Learning Activity 5.3</a:t>
            </a:r>
          </a:p>
        </p:txBody>
      </p:sp>
      <p:sp>
        <p:nvSpPr>
          <p:cNvPr id="2" name="Slide Number Placeholder 1"/>
          <p:cNvSpPr>
            <a:spLocks noGrp="1"/>
          </p:cNvSpPr>
          <p:nvPr>
            <p:ph type="sldNum" sz="quarter" idx="12"/>
          </p:nvPr>
        </p:nvSpPr>
        <p:spPr>
          <a:xfrm>
            <a:off x="7391399" y="6403423"/>
            <a:ext cx="1141343" cy="365125"/>
          </a:xfrm>
        </p:spPr>
        <p:txBody>
          <a:bodyPr/>
          <a:lstStyle/>
          <a:p>
            <a:fld id="{97261161-F363-4909-B3BA-F2D719A844EB}" type="slidenum">
              <a:rPr lang="en-US" smtClean="0"/>
              <a:pPr/>
              <a:t>24</a:t>
            </a:fld>
            <a:endParaRPr lang="en-US" dirty="0"/>
          </a:p>
        </p:txBody>
      </p:sp>
      <p:sp>
        <p:nvSpPr>
          <p:cNvPr id="9" name="Content Placeholder 8">
            <a:extLst>
              <a:ext uri="{FF2B5EF4-FFF2-40B4-BE49-F238E27FC236}">
                <a16:creationId xmlns:a16="http://schemas.microsoft.com/office/drawing/2014/main" id="{F03B74A1-5742-44A8-82EA-C5B1AFD872FA}"/>
              </a:ext>
            </a:extLst>
          </p:cNvPr>
          <p:cNvSpPr>
            <a:spLocks noGrp="1"/>
          </p:cNvSpPr>
          <p:nvPr>
            <p:ph sz="quarter" idx="13"/>
          </p:nvPr>
        </p:nvSpPr>
        <p:spPr>
          <a:xfrm>
            <a:off x="529713" y="2416946"/>
            <a:ext cx="8037512" cy="3962400"/>
          </a:xfrm>
        </p:spPr>
        <p:txBody>
          <a:bodyPr/>
          <a:lstStyle/>
          <a:p>
            <a:pPr marL="0" indent="0">
              <a:buNone/>
            </a:pPr>
            <a:r>
              <a:rPr lang="en-US" sz="2400" b="1" dirty="0">
                <a:solidFill>
                  <a:schemeClr val="tx2"/>
                </a:solidFill>
                <a:cs typeface="Times New Roman" panose="02020603050405020304" pitchFamily="18" charset="0"/>
              </a:rPr>
              <a:t>Discuss in your groups: </a:t>
            </a:r>
            <a:r>
              <a:rPr lang="en-US" sz="2400" dirty="0">
                <a:solidFill>
                  <a:schemeClr val="tx2"/>
                </a:solidFill>
                <a:cs typeface="Times New Roman" panose="02020603050405020304" pitchFamily="18" charset="0"/>
              </a:rPr>
              <a:t>What activities and programs can police use for mobilizing communities in their own defense?</a:t>
            </a:r>
          </a:p>
          <a:p>
            <a:endParaRPr lang="en-US" dirty="0"/>
          </a:p>
          <a:p>
            <a:pPr lvl="1"/>
            <a:r>
              <a:rPr lang="en-US" sz="1800" b="1" dirty="0"/>
              <a:t>Time: </a:t>
            </a:r>
            <a:r>
              <a:rPr lang="en-US" sz="1800" dirty="0"/>
              <a:t>15 minutes </a:t>
            </a:r>
          </a:p>
          <a:p>
            <a:pPr lvl="1"/>
            <a:r>
              <a:rPr lang="en-US" sz="1800" b="1" dirty="0"/>
              <a:t>Discussion</a:t>
            </a:r>
            <a:r>
              <a:rPr lang="en-US" sz="1800" dirty="0"/>
              <a:t>: 5 minutes</a:t>
            </a:r>
          </a:p>
          <a:p>
            <a:pPr lvl="1"/>
            <a:r>
              <a:rPr lang="en-US" sz="1800" b="1" dirty="0"/>
              <a:t>Presenting</a:t>
            </a:r>
            <a:r>
              <a:rPr lang="en-US" sz="1800" dirty="0"/>
              <a:t>: 10 minutes</a:t>
            </a:r>
          </a:p>
          <a:p>
            <a:endParaRPr lang="en-US" dirty="0"/>
          </a:p>
        </p:txBody>
      </p:sp>
      <p:grpSp>
        <p:nvGrpSpPr>
          <p:cNvPr id="11" name="Group 10">
            <a:extLst>
              <a:ext uri="{FF2B5EF4-FFF2-40B4-BE49-F238E27FC236}">
                <a16:creationId xmlns:a16="http://schemas.microsoft.com/office/drawing/2014/main" id="{31A99282-7B87-4889-8D03-F03F7D5D7035}"/>
              </a:ext>
            </a:extLst>
          </p:cNvPr>
          <p:cNvGrpSpPr/>
          <p:nvPr/>
        </p:nvGrpSpPr>
        <p:grpSpPr>
          <a:xfrm>
            <a:off x="377313" y="1688697"/>
            <a:ext cx="5867400" cy="457190"/>
            <a:chOff x="377313" y="1688697"/>
            <a:chExt cx="5867400" cy="457190"/>
          </a:xfrm>
        </p:grpSpPr>
        <p:sp>
          <p:nvSpPr>
            <p:cNvPr id="12" name="Rectangle 11">
              <a:extLst>
                <a:ext uri="{FF2B5EF4-FFF2-40B4-BE49-F238E27FC236}">
                  <a16:creationId xmlns:a16="http://schemas.microsoft.com/office/drawing/2014/main" id="{25689145-631A-4477-9392-C125265296F7}"/>
                </a:ext>
              </a:extLst>
            </p:cNvPr>
            <p:cNvSpPr/>
            <p:nvPr/>
          </p:nvSpPr>
          <p:spPr>
            <a:xfrm>
              <a:off x="377313" y="1688697"/>
              <a:ext cx="3009900" cy="457190"/>
            </a:xfrm>
            <a:prstGeom prst="rect">
              <a:avLst/>
            </a:prstGeom>
          </p:spPr>
          <p:txBody>
            <a:bodyPr vert="horz" lIns="91440" tIns="45720" rIns="91440" bIns="45720" rtlCol="0" anchor="t">
              <a:normAutofit/>
            </a:bodyPr>
            <a:lstStyle/>
            <a:p>
              <a:pPr marL="57150">
                <a:lnSpc>
                  <a:spcPct val="90000"/>
                </a:lnSpc>
                <a:spcAft>
                  <a:spcPts val="1800"/>
                </a:spcAft>
              </a:pPr>
              <a:r>
                <a:rPr lang="en-US" sz="2000" b="1" dirty="0">
                  <a:solidFill>
                    <a:srgbClr val="002060"/>
                  </a:solidFill>
                  <a:latin typeface="Century Gothic" panose="020B0502020202020204" pitchFamily="34" charset="0"/>
                </a:rPr>
                <a:t>Instructions</a:t>
              </a:r>
            </a:p>
          </p:txBody>
        </p:sp>
        <p:cxnSp>
          <p:nvCxnSpPr>
            <p:cNvPr id="13" name="Straight Connector 12">
              <a:extLst>
                <a:ext uri="{FF2B5EF4-FFF2-40B4-BE49-F238E27FC236}">
                  <a16:creationId xmlns:a16="http://schemas.microsoft.com/office/drawing/2014/main" id="{FDFA3711-8993-40C3-BFCC-DA7DC9E2A0DC}"/>
                </a:ext>
              </a:extLst>
            </p:cNvPr>
            <p:cNvCxnSpPr>
              <a:cxnSpLocks/>
            </p:cNvCxnSpPr>
            <p:nvPr/>
          </p:nvCxnSpPr>
          <p:spPr>
            <a:xfrm>
              <a:off x="529713" y="2057400"/>
              <a:ext cx="5715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53494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554" name="Заголовок 1"/>
          <p:cNvSpPr>
            <a:spLocks noGrp="1"/>
          </p:cNvSpPr>
          <p:nvPr>
            <p:ph type="title"/>
          </p:nvPr>
        </p:nvSpPr>
        <p:spPr>
          <a:xfrm>
            <a:off x="457200" y="457200"/>
            <a:ext cx="7162800" cy="960437"/>
          </a:xfrm>
        </p:spPr>
        <p:txBody>
          <a:bodyPr>
            <a:noAutofit/>
          </a:bodyPr>
          <a:lstStyle/>
          <a:p>
            <a:r>
              <a:rPr lang="en-US" dirty="0"/>
              <a:t>Definition of Problem in the CoP Context</a:t>
            </a:r>
            <a:endParaRPr lang="uk-UA"/>
          </a:p>
        </p:txBody>
      </p:sp>
      <p:sp>
        <p:nvSpPr>
          <p:cNvPr id="23555" name="Содержимое 2"/>
          <p:cNvSpPr>
            <a:spLocks noGrp="1"/>
          </p:cNvSpPr>
          <p:nvPr>
            <p:ph sz="quarter" idx="13"/>
          </p:nvPr>
        </p:nvSpPr>
        <p:spPr>
          <a:xfrm>
            <a:off x="553244" y="1981200"/>
            <a:ext cx="7282951" cy="3962400"/>
          </a:xfrm>
        </p:spPr>
        <p:txBody>
          <a:bodyPr>
            <a:normAutofit/>
          </a:bodyPr>
          <a:lstStyle/>
          <a:p>
            <a:pPr lvl="1"/>
            <a:r>
              <a:rPr lang="en-US" dirty="0"/>
              <a:t>A recurring set of related harmful events in a community</a:t>
            </a:r>
          </a:p>
          <a:p>
            <a:pPr lvl="1"/>
            <a:r>
              <a:rPr lang="en-US" dirty="0"/>
              <a:t>Events that members of the public expect the police service to address</a:t>
            </a:r>
          </a:p>
          <a:p>
            <a:pPr lvl="1"/>
            <a:r>
              <a:rPr lang="en-US" dirty="0"/>
              <a:t>Events such as domestic violence which tend to be ignored/accepted by some communities</a:t>
            </a:r>
            <a:endParaRPr lang="uk-UA" dirty="0"/>
          </a:p>
        </p:txBody>
      </p:sp>
      <p:sp>
        <p:nvSpPr>
          <p:cNvPr id="2" name="Slide Number Placeholder 1">
            <a:extLst>
              <a:ext uri="{FF2B5EF4-FFF2-40B4-BE49-F238E27FC236}">
                <a16:creationId xmlns:a16="http://schemas.microsoft.com/office/drawing/2014/main" id="{F5D28AC7-6B29-BB4C-868A-A6C74A43F7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94037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strips(downRight)">
                                      <p:cBhvr>
                                        <p:cTn id="7" dur="10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strips(downRight)">
                                      <p:cBhvr>
                                        <p:cTn id="12" dur="1000"/>
                                        <p:tgtEl>
                                          <p:spTgt spid="235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strips(downRight)">
                                      <p:cBhvr>
                                        <p:cTn id="17" dur="1000"/>
                                        <p:tgtEl>
                                          <p:spTgt spid="235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3DAA30-E24C-4CA2-84FC-E09E847466D6}"/>
              </a:ext>
            </a:extLst>
          </p:cNvPr>
          <p:cNvSpPr>
            <a:spLocks noGrp="1"/>
          </p:cNvSpPr>
          <p:nvPr>
            <p:ph type="title"/>
          </p:nvPr>
        </p:nvSpPr>
        <p:spPr>
          <a:xfrm>
            <a:off x="457199" y="457200"/>
            <a:ext cx="7517219" cy="960437"/>
          </a:xfrm>
        </p:spPr>
        <p:txBody>
          <a:bodyPr/>
          <a:lstStyle/>
          <a:p>
            <a:r>
              <a:rPr lang="en-GB" dirty="0"/>
              <a:t>Chronic Problems in Mission Settings</a:t>
            </a:r>
            <a:endParaRPr lang="en-US" dirty="0"/>
          </a:p>
        </p:txBody>
      </p:sp>
      <p:sp>
        <p:nvSpPr>
          <p:cNvPr id="2" name="Slide Number Placeholder 1"/>
          <p:cNvSpPr>
            <a:spLocks noGrp="1"/>
          </p:cNvSpPr>
          <p:nvPr>
            <p:ph type="sldNum" sz="quarter" idx="12"/>
          </p:nvPr>
        </p:nvSpPr>
        <p:spPr>
          <a:xfrm>
            <a:off x="7391399" y="6403423"/>
            <a:ext cx="1141343" cy="365125"/>
          </a:xfrm>
        </p:spPr>
        <p:txBody>
          <a:bodyPr/>
          <a:lstStyle/>
          <a:p>
            <a:fld id="{97261161-F363-4909-B3BA-F2D719A844EB}" type="slidenum">
              <a:rPr lang="en-US" smtClean="0"/>
              <a:pPr/>
              <a:t>26</a:t>
            </a:fld>
            <a:endParaRPr lang="en-US" dirty="0"/>
          </a:p>
        </p:txBody>
      </p:sp>
      <p:grpSp>
        <p:nvGrpSpPr>
          <p:cNvPr id="6" name="Group 5">
            <a:extLst>
              <a:ext uri="{FF2B5EF4-FFF2-40B4-BE49-F238E27FC236}">
                <a16:creationId xmlns:a16="http://schemas.microsoft.com/office/drawing/2014/main" id="{C71E01C0-88F3-0A49-A32F-0F4862F700EC}"/>
              </a:ext>
            </a:extLst>
          </p:cNvPr>
          <p:cNvGrpSpPr/>
          <p:nvPr/>
        </p:nvGrpSpPr>
        <p:grpSpPr>
          <a:xfrm>
            <a:off x="198874" y="2339163"/>
            <a:ext cx="8746250" cy="2775097"/>
            <a:chOff x="1425533" y="392400"/>
            <a:chExt cx="5579996" cy="2775097"/>
          </a:xfrm>
        </p:grpSpPr>
        <p:sp>
          <p:nvSpPr>
            <p:cNvPr id="27" name="Rectangle 26">
              <a:extLst>
                <a:ext uri="{FF2B5EF4-FFF2-40B4-BE49-F238E27FC236}">
                  <a16:creationId xmlns:a16="http://schemas.microsoft.com/office/drawing/2014/main" id="{58D99BCA-F91B-B042-8582-62F1975C5032}"/>
                </a:ext>
              </a:extLst>
            </p:cNvPr>
            <p:cNvSpPr/>
            <p:nvPr/>
          </p:nvSpPr>
          <p:spPr>
            <a:xfrm>
              <a:off x="1425533" y="466828"/>
              <a:ext cx="5579996" cy="2700669"/>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TextBox 27">
              <a:extLst>
                <a:ext uri="{FF2B5EF4-FFF2-40B4-BE49-F238E27FC236}">
                  <a16:creationId xmlns:a16="http://schemas.microsoft.com/office/drawing/2014/main" id="{D642AB71-D5BB-004F-8163-EA52CAC6D799}"/>
                </a:ext>
              </a:extLst>
            </p:cNvPr>
            <p:cNvSpPr txBox="1"/>
            <p:nvPr/>
          </p:nvSpPr>
          <p:spPr>
            <a:xfrm>
              <a:off x="1817587" y="392400"/>
              <a:ext cx="4795890" cy="10898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spcBef>
                  <a:spcPct val="0"/>
                </a:spcBef>
                <a:spcAft>
                  <a:spcPct val="35000"/>
                </a:spcAft>
                <a:buNone/>
              </a:pPr>
              <a:r>
                <a:rPr lang="en-GB" sz="2000" b="1" kern="1200" dirty="0">
                  <a:solidFill>
                    <a:schemeClr val="tx1"/>
                  </a:solidFill>
                  <a:latin typeface="Century Gothic" panose="020B0502020202020204" pitchFamily="34" charset="0"/>
                </a:rPr>
                <a:t>Chronic problems that account for repeated police attention and have been subject to problem solving include: </a:t>
              </a:r>
              <a:endParaRPr lang="fr-FR" sz="2000" b="1" kern="1200" dirty="0">
                <a:solidFill>
                  <a:schemeClr val="tx1"/>
                </a:solidFill>
                <a:latin typeface="Century Gothic" panose="020B0502020202020204" pitchFamily="34" charset="0"/>
              </a:endParaRPr>
            </a:p>
          </p:txBody>
        </p:sp>
      </p:grpSp>
      <p:grpSp>
        <p:nvGrpSpPr>
          <p:cNvPr id="7" name="Group 6">
            <a:extLst>
              <a:ext uri="{FF2B5EF4-FFF2-40B4-BE49-F238E27FC236}">
                <a16:creationId xmlns:a16="http://schemas.microsoft.com/office/drawing/2014/main" id="{ADBD71BE-7A93-7049-A1AE-B6AF582DB5A0}"/>
              </a:ext>
            </a:extLst>
          </p:cNvPr>
          <p:cNvGrpSpPr/>
          <p:nvPr/>
        </p:nvGrpSpPr>
        <p:grpSpPr>
          <a:xfrm>
            <a:off x="326472" y="3429000"/>
            <a:ext cx="1291980" cy="1482237"/>
            <a:chOff x="412" y="2067946"/>
            <a:chExt cx="1232812" cy="2160000"/>
          </a:xfrm>
          <a:effectLst>
            <a:outerShdw blurRad="50800" dist="38100" dir="2700000" algn="tl" rotWithShape="0">
              <a:prstClr val="black">
                <a:alpha val="40000"/>
              </a:prstClr>
            </a:outerShdw>
          </a:effectLst>
        </p:grpSpPr>
        <p:sp>
          <p:nvSpPr>
            <p:cNvPr id="25" name="Rectangle 24">
              <a:extLst>
                <a:ext uri="{FF2B5EF4-FFF2-40B4-BE49-F238E27FC236}">
                  <a16:creationId xmlns:a16="http://schemas.microsoft.com/office/drawing/2014/main" id="{FAE7507B-7586-884A-BBF7-6F85D2C27C09}"/>
                </a:ext>
              </a:extLst>
            </p:cNvPr>
            <p:cNvSpPr/>
            <p:nvPr/>
          </p:nvSpPr>
          <p:spPr>
            <a:xfrm>
              <a:off x="412" y="2067946"/>
              <a:ext cx="1232812" cy="2160000"/>
            </a:xfrm>
            <a:prstGeom prst="rect">
              <a:avLst/>
            </a:prstGeom>
            <a:solidFill>
              <a:schemeClr val="accent1">
                <a:lumMod val="50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6" name="TextBox 25">
              <a:extLst>
                <a:ext uri="{FF2B5EF4-FFF2-40B4-BE49-F238E27FC236}">
                  <a16:creationId xmlns:a16="http://schemas.microsoft.com/office/drawing/2014/main" id="{C7718EFB-9F3C-B544-ADD6-36AECCA6749E}"/>
                </a:ext>
              </a:extLst>
            </p:cNvPr>
            <p:cNvSpPr txBox="1"/>
            <p:nvPr/>
          </p:nvSpPr>
          <p:spPr>
            <a:xfrm>
              <a:off x="412" y="2067946"/>
              <a:ext cx="1232812" cy="2160000"/>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400" kern="1200" dirty="0">
                  <a:latin typeface="Century Gothic" panose="020B0502020202020204" pitchFamily="34" charset="0"/>
                </a:rPr>
                <a:t>Violent crimes on political, ethnic, religious, etc. grounds</a:t>
              </a:r>
              <a:endParaRPr lang="fr-FR" sz="1400" kern="1200" dirty="0">
                <a:latin typeface="Century Gothic" panose="020B0502020202020204" pitchFamily="34" charset="0"/>
              </a:endParaRPr>
            </a:p>
          </p:txBody>
        </p:sp>
      </p:grpSp>
      <p:grpSp>
        <p:nvGrpSpPr>
          <p:cNvPr id="8" name="Group 7">
            <a:extLst>
              <a:ext uri="{FF2B5EF4-FFF2-40B4-BE49-F238E27FC236}">
                <a16:creationId xmlns:a16="http://schemas.microsoft.com/office/drawing/2014/main" id="{77C4D676-299B-3F4E-B73C-11F639179621}"/>
              </a:ext>
            </a:extLst>
          </p:cNvPr>
          <p:cNvGrpSpPr/>
          <p:nvPr/>
        </p:nvGrpSpPr>
        <p:grpSpPr>
          <a:xfrm>
            <a:off x="1766288" y="3429000"/>
            <a:ext cx="1291980" cy="1482237"/>
            <a:chOff x="1439897" y="2067946"/>
            <a:chExt cx="1232812" cy="2160000"/>
          </a:xfrm>
          <a:effectLst>
            <a:outerShdw blurRad="50800" dist="38100" dir="2700000" algn="tl" rotWithShape="0">
              <a:prstClr val="black">
                <a:alpha val="40000"/>
              </a:prstClr>
            </a:outerShdw>
          </a:effectLst>
        </p:grpSpPr>
        <p:sp>
          <p:nvSpPr>
            <p:cNvPr id="23" name="Rectangle 22">
              <a:extLst>
                <a:ext uri="{FF2B5EF4-FFF2-40B4-BE49-F238E27FC236}">
                  <a16:creationId xmlns:a16="http://schemas.microsoft.com/office/drawing/2014/main" id="{42F6EAEC-EAFE-1549-984C-C41F07AEA3F3}"/>
                </a:ext>
              </a:extLst>
            </p:cNvPr>
            <p:cNvSpPr/>
            <p:nvPr/>
          </p:nvSpPr>
          <p:spPr>
            <a:xfrm>
              <a:off x="1439897" y="2067946"/>
              <a:ext cx="1232812" cy="2160000"/>
            </a:xfrm>
            <a:prstGeom prst="rect">
              <a:avLst/>
            </a:prstGeom>
            <a:solidFill>
              <a:schemeClr val="accent1">
                <a:lumMod val="75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4" name="TextBox 23">
              <a:extLst>
                <a:ext uri="{FF2B5EF4-FFF2-40B4-BE49-F238E27FC236}">
                  <a16:creationId xmlns:a16="http://schemas.microsoft.com/office/drawing/2014/main" id="{BC16ACD9-DC7B-0848-A06E-C5954FB4C8D2}"/>
                </a:ext>
              </a:extLst>
            </p:cNvPr>
            <p:cNvSpPr txBox="1"/>
            <p:nvPr/>
          </p:nvSpPr>
          <p:spPr>
            <a:xfrm>
              <a:off x="1439897" y="2067946"/>
              <a:ext cx="1232812" cy="2160000"/>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400" kern="1200" dirty="0">
                  <a:latin typeface="Century Gothic" panose="020B0502020202020204" pitchFamily="34" charset="0"/>
                </a:rPr>
                <a:t>Revenge crimes</a:t>
              </a:r>
              <a:endParaRPr lang="fr-FR" sz="1400" kern="1200" dirty="0">
                <a:latin typeface="Century Gothic" panose="020B0502020202020204" pitchFamily="34" charset="0"/>
              </a:endParaRPr>
            </a:p>
          </p:txBody>
        </p:sp>
      </p:grpSp>
      <p:grpSp>
        <p:nvGrpSpPr>
          <p:cNvPr id="10" name="Group 9">
            <a:extLst>
              <a:ext uri="{FF2B5EF4-FFF2-40B4-BE49-F238E27FC236}">
                <a16:creationId xmlns:a16="http://schemas.microsoft.com/office/drawing/2014/main" id="{6E7C526F-9F8E-A448-8146-03D5B3E5D7EF}"/>
              </a:ext>
            </a:extLst>
          </p:cNvPr>
          <p:cNvGrpSpPr/>
          <p:nvPr/>
        </p:nvGrpSpPr>
        <p:grpSpPr>
          <a:xfrm>
            <a:off x="3206104" y="3429000"/>
            <a:ext cx="1291980" cy="1482237"/>
            <a:chOff x="2879382" y="2067946"/>
            <a:chExt cx="1232812" cy="2160000"/>
          </a:xfrm>
          <a:effectLst>
            <a:outerShdw blurRad="50800" dist="38100" dir="2700000" algn="tl" rotWithShape="0">
              <a:prstClr val="black">
                <a:alpha val="40000"/>
              </a:prstClr>
            </a:outerShdw>
          </a:effectLst>
        </p:grpSpPr>
        <p:sp>
          <p:nvSpPr>
            <p:cNvPr id="21" name="Rectangle 20">
              <a:extLst>
                <a:ext uri="{FF2B5EF4-FFF2-40B4-BE49-F238E27FC236}">
                  <a16:creationId xmlns:a16="http://schemas.microsoft.com/office/drawing/2014/main" id="{49334673-886C-564F-A39A-7C188C10FCF5}"/>
                </a:ext>
              </a:extLst>
            </p:cNvPr>
            <p:cNvSpPr/>
            <p:nvPr/>
          </p:nvSpPr>
          <p:spPr>
            <a:xfrm>
              <a:off x="2879382" y="2067946"/>
              <a:ext cx="1232812" cy="2160000"/>
            </a:xfrm>
            <a:prstGeom prst="rect">
              <a:avLst/>
            </a:prstGeom>
            <a:solidFill>
              <a:schemeClr val="accent1">
                <a:lumMod val="60000"/>
                <a:lumOff val="40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TextBox 21">
              <a:extLst>
                <a:ext uri="{FF2B5EF4-FFF2-40B4-BE49-F238E27FC236}">
                  <a16:creationId xmlns:a16="http://schemas.microsoft.com/office/drawing/2014/main" id="{E15DF609-9938-7A46-9641-9657E36DF5A8}"/>
                </a:ext>
              </a:extLst>
            </p:cNvPr>
            <p:cNvSpPr txBox="1"/>
            <p:nvPr/>
          </p:nvSpPr>
          <p:spPr>
            <a:xfrm>
              <a:off x="2879382" y="2067946"/>
              <a:ext cx="1232812" cy="2160000"/>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400" kern="1200" dirty="0">
                  <a:solidFill>
                    <a:schemeClr val="tx1"/>
                  </a:solidFill>
                  <a:latin typeface="Century Gothic" panose="020B0502020202020204" pitchFamily="34" charset="0"/>
                </a:rPr>
                <a:t>Sexual </a:t>
              </a:r>
              <a:br>
                <a:rPr lang="en-GB" sz="1400" kern="1200" dirty="0">
                  <a:solidFill>
                    <a:schemeClr val="tx1"/>
                  </a:solidFill>
                  <a:latin typeface="Century Gothic" panose="020B0502020202020204" pitchFamily="34" charset="0"/>
                </a:rPr>
              </a:br>
              <a:r>
                <a:rPr lang="en-GB" sz="1400" kern="1200" dirty="0">
                  <a:solidFill>
                    <a:schemeClr val="tx1"/>
                  </a:solidFill>
                  <a:latin typeface="Century Gothic" panose="020B0502020202020204" pitchFamily="34" charset="0"/>
                </a:rPr>
                <a:t>crimes</a:t>
              </a:r>
              <a:endParaRPr lang="fr-FR" sz="1400" kern="1200" dirty="0">
                <a:solidFill>
                  <a:schemeClr val="tx1"/>
                </a:solidFill>
                <a:latin typeface="Century Gothic" panose="020B0502020202020204" pitchFamily="34" charset="0"/>
              </a:endParaRPr>
            </a:p>
          </p:txBody>
        </p:sp>
      </p:grpSp>
      <p:grpSp>
        <p:nvGrpSpPr>
          <p:cNvPr id="11" name="Group 10">
            <a:extLst>
              <a:ext uri="{FF2B5EF4-FFF2-40B4-BE49-F238E27FC236}">
                <a16:creationId xmlns:a16="http://schemas.microsoft.com/office/drawing/2014/main" id="{3D3FF9D8-5CCE-CA48-AAFC-A1C616B3329F}"/>
              </a:ext>
            </a:extLst>
          </p:cNvPr>
          <p:cNvGrpSpPr/>
          <p:nvPr/>
        </p:nvGrpSpPr>
        <p:grpSpPr>
          <a:xfrm>
            <a:off x="4645918" y="3429000"/>
            <a:ext cx="1291980" cy="1482237"/>
            <a:chOff x="4318868" y="2067946"/>
            <a:chExt cx="1232812" cy="2160000"/>
          </a:xfrm>
          <a:effectLst>
            <a:outerShdw blurRad="50800" dist="38100" dir="2700000" algn="tl" rotWithShape="0">
              <a:prstClr val="black">
                <a:alpha val="40000"/>
              </a:prstClr>
            </a:outerShdw>
          </a:effectLst>
        </p:grpSpPr>
        <p:sp>
          <p:nvSpPr>
            <p:cNvPr id="19" name="Rectangle 18">
              <a:extLst>
                <a:ext uri="{FF2B5EF4-FFF2-40B4-BE49-F238E27FC236}">
                  <a16:creationId xmlns:a16="http://schemas.microsoft.com/office/drawing/2014/main" id="{D4ACE280-840A-B14B-9200-20890944B70A}"/>
                </a:ext>
              </a:extLst>
            </p:cNvPr>
            <p:cNvSpPr/>
            <p:nvPr/>
          </p:nvSpPr>
          <p:spPr>
            <a:xfrm>
              <a:off x="4318868" y="2067946"/>
              <a:ext cx="1232812" cy="2160000"/>
            </a:xfrm>
            <a:prstGeom prst="rect">
              <a:avLst/>
            </a:prstGeom>
            <a:solidFill>
              <a:schemeClr val="accent1">
                <a:lumMod val="40000"/>
                <a:lumOff val="60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0" name="TextBox 19">
              <a:extLst>
                <a:ext uri="{FF2B5EF4-FFF2-40B4-BE49-F238E27FC236}">
                  <a16:creationId xmlns:a16="http://schemas.microsoft.com/office/drawing/2014/main" id="{BA37820E-14E7-FC42-B30D-D1934552F8D7}"/>
                </a:ext>
              </a:extLst>
            </p:cNvPr>
            <p:cNvSpPr txBox="1"/>
            <p:nvPr/>
          </p:nvSpPr>
          <p:spPr>
            <a:xfrm>
              <a:off x="4318868" y="2067946"/>
              <a:ext cx="1232812" cy="2160000"/>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400" kern="1200" dirty="0">
                  <a:solidFill>
                    <a:schemeClr val="tx1"/>
                  </a:solidFill>
                  <a:latin typeface="Century Gothic" panose="020B0502020202020204" pitchFamily="34" charset="0"/>
                </a:rPr>
                <a:t>Looting</a:t>
              </a:r>
              <a:endParaRPr lang="fr-FR" sz="1400" kern="1200" dirty="0">
                <a:solidFill>
                  <a:schemeClr val="tx1"/>
                </a:solidFill>
                <a:latin typeface="Century Gothic" panose="020B0502020202020204" pitchFamily="34" charset="0"/>
              </a:endParaRPr>
            </a:p>
          </p:txBody>
        </p:sp>
      </p:grpSp>
      <p:grpSp>
        <p:nvGrpSpPr>
          <p:cNvPr id="12" name="Group 11">
            <a:extLst>
              <a:ext uri="{FF2B5EF4-FFF2-40B4-BE49-F238E27FC236}">
                <a16:creationId xmlns:a16="http://schemas.microsoft.com/office/drawing/2014/main" id="{B2A0E238-7DFC-DB4F-A3AD-B259517237D6}"/>
              </a:ext>
            </a:extLst>
          </p:cNvPr>
          <p:cNvGrpSpPr/>
          <p:nvPr/>
        </p:nvGrpSpPr>
        <p:grpSpPr>
          <a:xfrm>
            <a:off x="6085734" y="3429000"/>
            <a:ext cx="1291980" cy="1482237"/>
            <a:chOff x="5758353" y="2067946"/>
            <a:chExt cx="1232812" cy="2160000"/>
          </a:xfrm>
          <a:effectLst>
            <a:outerShdw blurRad="50800" dist="38100" dir="2700000" algn="tl" rotWithShape="0">
              <a:prstClr val="black">
                <a:alpha val="40000"/>
              </a:prstClr>
            </a:outerShdw>
          </a:effectLst>
        </p:grpSpPr>
        <p:sp>
          <p:nvSpPr>
            <p:cNvPr id="17" name="Rectangle 16">
              <a:extLst>
                <a:ext uri="{FF2B5EF4-FFF2-40B4-BE49-F238E27FC236}">
                  <a16:creationId xmlns:a16="http://schemas.microsoft.com/office/drawing/2014/main" id="{0537DD93-1684-E04A-8302-CD3A4518881B}"/>
                </a:ext>
              </a:extLst>
            </p:cNvPr>
            <p:cNvSpPr/>
            <p:nvPr/>
          </p:nvSpPr>
          <p:spPr>
            <a:xfrm>
              <a:off x="5758353" y="2067946"/>
              <a:ext cx="1232812" cy="2160000"/>
            </a:xfrm>
            <a:prstGeom prst="rect">
              <a:avLst/>
            </a:prstGeom>
            <a:solidFill>
              <a:schemeClr val="accent1">
                <a:lumMod val="20000"/>
                <a:lumOff val="80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TextBox 17">
              <a:extLst>
                <a:ext uri="{FF2B5EF4-FFF2-40B4-BE49-F238E27FC236}">
                  <a16:creationId xmlns:a16="http://schemas.microsoft.com/office/drawing/2014/main" id="{12231B92-6DD7-E349-8C97-F7C3FA11E6D2}"/>
                </a:ext>
              </a:extLst>
            </p:cNvPr>
            <p:cNvSpPr txBox="1"/>
            <p:nvPr/>
          </p:nvSpPr>
          <p:spPr>
            <a:xfrm>
              <a:off x="5758353" y="2067946"/>
              <a:ext cx="1232812" cy="2160000"/>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400" kern="1200" dirty="0">
                  <a:solidFill>
                    <a:schemeClr val="tx1"/>
                  </a:solidFill>
                  <a:latin typeface="Century Gothic" panose="020B0502020202020204" pitchFamily="34" charset="0"/>
                </a:rPr>
                <a:t>Thefts, robberies </a:t>
              </a:r>
              <a:endParaRPr lang="fr-FR" sz="1400" kern="1200" dirty="0">
                <a:solidFill>
                  <a:schemeClr val="tx1"/>
                </a:solidFill>
                <a:latin typeface="Century Gothic" panose="020B0502020202020204" pitchFamily="34" charset="0"/>
              </a:endParaRPr>
            </a:p>
          </p:txBody>
        </p:sp>
      </p:grpSp>
      <p:grpSp>
        <p:nvGrpSpPr>
          <p:cNvPr id="13" name="Group 12">
            <a:extLst>
              <a:ext uri="{FF2B5EF4-FFF2-40B4-BE49-F238E27FC236}">
                <a16:creationId xmlns:a16="http://schemas.microsoft.com/office/drawing/2014/main" id="{C5BC42EA-B518-2F42-8126-CDEFCD263D50}"/>
              </a:ext>
            </a:extLst>
          </p:cNvPr>
          <p:cNvGrpSpPr/>
          <p:nvPr/>
        </p:nvGrpSpPr>
        <p:grpSpPr>
          <a:xfrm>
            <a:off x="7525548" y="3429000"/>
            <a:ext cx="1291980" cy="1482237"/>
            <a:chOff x="7197839" y="2067946"/>
            <a:chExt cx="1232812" cy="2160000"/>
          </a:xfrm>
          <a:effectLst>
            <a:outerShdw blurRad="50800" dist="38100" dir="2700000" algn="tl" rotWithShape="0">
              <a:prstClr val="black">
                <a:alpha val="40000"/>
              </a:prstClr>
            </a:outerShdw>
          </a:effectLst>
        </p:grpSpPr>
        <p:sp>
          <p:nvSpPr>
            <p:cNvPr id="15" name="Rectangle 14">
              <a:extLst>
                <a:ext uri="{FF2B5EF4-FFF2-40B4-BE49-F238E27FC236}">
                  <a16:creationId xmlns:a16="http://schemas.microsoft.com/office/drawing/2014/main" id="{F3198B79-7002-EC48-98F9-C6F785930520}"/>
                </a:ext>
              </a:extLst>
            </p:cNvPr>
            <p:cNvSpPr/>
            <p:nvPr/>
          </p:nvSpPr>
          <p:spPr>
            <a:xfrm>
              <a:off x="7197839" y="2067946"/>
              <a:ext cx="1232812" cy="2160000"/>
            </a:xfrm>
            <a:prstGeom prst="rect">
              <a:avLst/>
            </a:prstGeom>
            <a:no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6" name="TextBox 15">
              <a:extLst>
                <a:ext uri="{FF2B5EF4-FFF2-40B4-BE49-F238E27FC236}">
                  <a16:creationId xmlns:a16="http://schemas.microsoft.com/office/drawing/2014/main" id="{0AA292EB-AFF3-9046-947A-F1B7FBDCE1EE}"/>
                </a:ext>
              </a:extLst>
            </p:cNvPr>
            <p:cNvSpPr txBox="1"/>
            <p:nvPr/>
          </p:nvSpPr>
          <p:spPr>
            <a:xfrm>
              <a:off x="7197839" y="2067946"/>
              <a:ext cx="1232812" cy="2160000"/>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400" kern="1200" dirty="0">
                  <a:solidFill>
                    <a:schemeClr val="tx1"/>
                  </a:solidFill>
                  <a:latin typeface="Century Gothic" panose="020B0502020202020204" pitchFamily="34" charset="0"/>
                </a:rPr>
                <a:t>Illegal possession of arms, etc. </a:t>
              </a:r>
              <a:endParaRPr lang="fr-FR" sz="1400" kern="1200" dirty="0">
                <a:solidFill>
                  <a:schemeClr val="tx1"/>
                </a:solidFill>
                <a:latin typeface="Century Gothic" panose="020B0502020202020204" pitchFamily="34" charset="0"/>
              </a:endParaRPr>
            </a:p>
          </p:txBody>
        </p:sp>
      </p:grpSp>
    </p:spTree>
    <p:extLst>
      <p:ext uri="{BB962C8B-B14F-4D97-AF65-F5344CB8AC3E}">
        <p14:creationId xmlns:p14="http://schemas.microsoft.com/office/powerpoint/2010/main" val="282863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бъект 2"/>
          <p:cNvSpPr txBox="1">
            <a:spLocks/>
          </p:cNvSpPr>
          <p:nvPr/>
        </p:nvSpPr>
        <p:spPr>
          <a:xfrm>
            <a:off x="899160" y="1715385"/>
            <a:ext cx="7590012" cy="18704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200"/>
              </a:spcBef>
              <a:spcAft>
                <a:spcPts val="120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srgbClr val="00201F"/>
              </a:solidFill>
              <a:effectLst/>
              <a:uLnTx/>
              <a:uFillTx/>
              <a:latin typeface="Century Gothic" panose="020B0502020202020204" pitchFamily="34" charset="0"/>
              <a:ea typeface="+mn-ea"/>
              <a:cs typeface="+mn-cs"/>
            </a:endParaRPr>
          </a:p>
        </p:txBody>
      </p:sp>
      <p:sp>
        <p:nvSpPr>
          <p:cNvPr id="2" name="Slide Number Placeholder 1">
            <a:extLst>
              <a:ext uri="{FF2B5EF4-FFF2-40B4-BE49-F238E27FC236}">
                <a16:creationId xmlns:a16="http://schemas.microsoft.com/office/drawing/2014/main" id="{F949DDFC-D7F0-5144-A57A-FE8DB45FCF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pSp>
        <p:nvGrpSpPr>
          <p:cNvPr id="10" name="Group 9">
            <a:extLst>
              <a:ext uri="{FF2B5EF4-FFF2-40B4-BE49-F238E27FC236}">
                <a16:creationId xmlns:a16="http://schemas.microsoft.com/office/drawing/2014/main" id="{E7BC418D-DFC3-4CD5-B3B0-493755D13452}"/>
              </a:ext>
            </a:extLst>
          </p:cNvPr>
          <p:cNvGrpSpPr/>
          <p:nvPr/>
        </p:nvGrpSpPr>
        <p:grpSpPr>
          <a:xfrm>
            <a:off x="1447800" y="1635956"/>
            <a:ext cx="6324600" cy="4536244"/>
            <a:chOff x="457200" y="1295400"/>
            <a:chExt cx="6324600" cy="4536244"/>
          </a:xfrm>
        </p:grpSpPr>
        <p:graphicFrame>
          <p:nvGraphicFramePr>
            <p:cNvPr id="12" name="Diagram 11"/>
            <p:cNvGraphicFramePr/>
            <p:nvPr/>
          </p:nvGraphicFramePr>
          <p:xfrm>
            <a:off x="457200" y="1295400"/>
            <a:ext cx="6324600" cy="4536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Graphic 7">
              <a:extLst>
                <a:ext uri="{FF2B5EF4-FFF2-40B4-BE49-F238E27FC236}">
                  <a16:creationId xmlns:a16="http://schemas.microsoft.com/office/drawing/2014/main" id="{39CBED0A-71C2-4D74-977F-5AA9F3BDCAA3}"/>
                </a:ext>
              </a:extLst>
            </p:cNvPr>
            <p:cNvPicPr>
              <a:picLocks noChangeAspect="1"/>
            </p:cNvPicPr>
            <p:nvPr/>
          </p:nvPicPr>
          <p:blipFill rotWithShape="1">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l="55223" t="30081" r="30844" b="50164"/>
            <a:stretch/>
          </p:blipFill>
          <p:spPr>
            <a:xfrm>
              <a:off x="2599099" y="1585866"/>
              <a:ext cx="601301" cy="852534"/>
            </a:xfrm>
            <a:prstGeom prst="rect">
              <a:avLst/>
            </a:prstGeom>
          </p:spPr>
        </p:pic>
        <p:pic>
          <p:nvPicPr>
            <p:cNvPr id="14" name="Graphic 8">
              <a:extLst>
                <a:ext uri="{FF2B5EF4-FFF2-40B4-BE49-F238E27FC236}">
                  <a16:creationId xmlns:a16="http://schemas.microsoft.com/office/drawing/2014/main" id="{6830EA70-F7B1-492A-9861-11FE01565634}"/>
                </a:ext>
              </a:extLst>
            </p:cNvPr>
            <p:cNvPicPr>
              <a:picLocks noChangeAspect="1"/>
            </p:cNvPicPr>
            <p:nvPr/>
          </p:nvPicPr>
          <p:blipFill rotWithShape="1">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l="53212" t="55721" r="29003" b="25860"/>
            <a:stretch/>
          </p:blipFill>
          <p:spPr>
            <a:xfrm>
              <a:off x="4038600" y="3124200"/>
              <a:ext cx="805224" cy="833867"/>
            </a:xfrm>
            <a:prstGeom prst="rect">
              <a:avLst/>
            </a:prstGeom>
          </p:spPr>
        </p:pic>
        <p:pic>
          <p:nvPicPr>
            <p:cNvPr id="15" name="Graphic 9">
              <a:extLst>
                <a:ext uri="{FF2B5EF4-FFF2-40B4-BE49-F238E27FC236}">
                  <a16:creationId xmlns:a16="http://schemas.microsoft.com/office/drawing/2014/main" id="{780F1767-49C7-494A-865F-6D97721E4D22}"/>
                </a:ext>
              </a:extLst>
            </p:cNvPr>
            <p:cNvPicPr>
              <a:picLocks noChangeAspect="1"/>
            </p:cNvPicPr>
            <p:nvPr/>
          </p:nvPicPr>
          <p:blipFill rotWithShape="1">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l="28183" t="54178" r="54032" b="27403"/>
            <a:stretch/>
          </p:blipFill>
          <p:spPr>
            <a:xfrm>
              <a:off x="2453350" y="4648200"/>
              <a:ext cx="823250" cy="852534"/>
            </a:xfrm>
            <a:prstGeom prst="rect">
              <a:avLst/>
            </a:prstGeom>
          </p:spPr>
        </p:pic>
        <p:pic>
          <p:nvPicPr>
            <p:cNvPr id="16" name="Graphic 10">
              <a:extLst>
                <a:ext uri="{FF2B5EF4-FFF2-40B4-BE49-F238E27FC236}">
                  <a16:creationId xmlns:a16="http://schemas.microsoft.com/office/drawing/2014/main" id="{BB69413F-0539-4920-98D6-81D004979AEC}"/>
                </a:ext>
              </a:extLst>
            </p:cNvPr>
            <p:cNvPicPr>
              <a:picLocks noChangeAspect="1"/>
            </p:cNvPicPr>
            <p:nvPr/>
          </p:nvPicPr>
          <p:blipFill rotWithShape="1">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l="4221" t="31472" r="77994" b="50109"/>
            <a:stretch/>
          </p:blipFill>
          <p:spPr>
            <a:xfrm>
              <a:off x="838200" y="3124200"/>
              <a:ext cx="805224" cy="833867"/>
            </a:xfrm>
            <a:prstGeom prst="rect">
              <a:avLst/>
            </a:prstGeom>
          </p:spPr>
        </p:pic>
      </p:grpSp>
      <p:sp>
        <p:nvSpPr>
          <p:cNvPr id="17" name="Title 1"/>
          <p:cNvSpPr>
            <a:spLocks noGrp="1"/>
          </p:cNvSpPr>
          <p:nvPr>
            <p:ph type="title"/>
          </p:nvPr>
        </p:nvSpPr>
        <p:spPr>
          <a:xfrm>
            <a:off x="503599" y="819150"/>
            <a:ext cx="6172200" cy="628650"/>
          </a:xfrm>
        </p:spPr>
        <p:txBody>
          <a:bodyPr>
            <a:normAutofit fontScale="90000"/>
          </a:bodyPr>
          <a:lstStyle/>
          <a:p>
            <a:r>
              <a:rPr kumimoji="0" lang="en-US" sz="3200" b="1" i="0" u="none" strike="noStrike" kern="1200" cap="none" spc="0" normalizeH="0" baseline="0" noProof="0" dirty="0">
                <a:ln>
                  <a:noFill/>
                </a:ln>
                <a:solidFill>
                  <a:srgbClr val="002060"/>
                </a:solidFill>
                <a:effectLst/>
                <a:uLnTx/>
                <a:uFillTx/>
                <a:latin typeface="Century Gothic"/>
              </a:rPr>
              <a:t>Problem-Solving Process: SARA</a:t>
            </a:r>
            <a:endParaRPr lang="en-NZ" b="1" dirty="0"/>
          </a:p>
        </p:txBody>
      </p:sp>
    </p:spTree>
    <p:extLst>
      <p:ext uri="{BB962C8B-B14F-4D97-AF65-F5344CB8AC3E}">
        <p14:creationId xmlns:p14="http://schemas.microsoft.com/office/powerpoint/2010/main" val="2785589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1E4B6-1713-42B9-9ECB-A5EAA37EAD6E}"/>
              </a:ext>
            </a:extLst>
          </p:cNvPr>
          <p:cNvSpPr>
            <a:spLocks noGrp="1"/>
          </p:cNvSpPr>
          <p:nvPr>
            <p:ph type="title"/>
          </p:nvPr>
        </p:nvSpPr>
        <p:spPr>
          <a:xfrm>
            <a:off x="457200" y="457200"/>
            <a:ext cx="7162800" cy="960437"/>
          </a:xfrm>
        </p:spPr>
        <p:txBody>
          <a:bodyPr>
            <a:normAutofit/>
          </a:bodyPr>
          <a:lstStyle/>
          <a:p>
            <a:r>
              <a:rPr lang="en-US" dirty="0"/>
              <a:t>SARA’s Application</a:t>
            </a:r>
          </a:p>
        </p:txBody>
      </p:sp>
      <p:sp>
        <p:nvSpPr>
          <p:cNvPr id="8" name="Content Placeholder 7"/>
          <p:cNvSpPr>
            <a:spLocks noGrp="1"/>
          </p:cNvSpPr>
          <p:nvPr>
            <p:ph sz="quarter" idx="13"/>
          </p:nvPr>
        </p:nvSpPr>
        <p:spPr>
          <a:xfrm>
            <a:off x="5903473" y="2273300"/>
            <a:ext cx="3075427" cy="3715637"/>
          </a:xfrm>
        </p:spPr>
        <p:txBody>
          <a:bodyPr>
            <a:normAutofit/>
          </a:bodyPr>
          <a:lstStyle/>
          <a:p>
            <a:pPr marL="0" indent="0">
              <a:buNone/>
            </a:pPr>
            <a:r>
              <a:rPr lang="en-US" sz="2200" dirty="0"/>
              <a:t>In the IDP camp in Galasi, Carana, UNPOL reported increasing cases of vagrant children and arrested women.</a:t>
            </a:r>
          </a:p>
        </p:txBody>
      </p:sp>
      <p:pic>
        <p:nvPicPr>
          <p:cNvPr id="14" name="Picture 13">
            <a:extLst>
              <a:ext uri="{FF2B5EF4-FFF2-40B4-BE49-F238E27FC236}">
                <a16:creationId xmlns:a16="http://schemas.microsoft.com/office/drawing/2014/main" id="{047C06F5-B742-4EAB-8A76-D38B49B3E2D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33400" y="1604077"/>
            <a:ext cx="5311987" cy="4095951"/>
          </a:xfrm>
          <a:prstGeom prst="rect">
            <a:avLst/>
          </a:prstGeom>
        </p:spPr>
      </p:pic>
      <p:cxnSp>
        <p:nvCxnSpPr>
          <p:cNvPr id="16" name="Straight Connector 15">
            <a:extLst>
              <a:ext uri="{FF2B5EF4-FFF2-40B4-BE49-F238E27FC236}">
                <a16:creationId xmlns:a16="http://schemas.microsoft.com/office/drawing/2014/main" id="{F91E8A16-97C2-41A3-A081-570F09BC0E8B}"/>
              </a:ext>
            </a:extLst>
          </p:cNvPr>
          <p:cNvCxnSpPr>
            <a:cxnSpLocks/>
          </p:cNvCxnSpPr>
          <p:nvPr/>
        </p:nvCxnSpPr>
        <p:spPr>
          <a:xfrm flipV="1">
            <a:off x="5186347" y="2212342"/>
            <a:ext cx="3410707" cy="1"/>
          </a:xfrm>
          <a:prstGeom prst="line">
            <a:avLst/>
          </a:prstGeom>
          <a:ln>
            <a:solidFill>
              <a:srgbClr val="002060"/>
            </a:solidFill>
          </a:ln>
        </p:spPr>
        <p:style>
          <a:lnRef idx="3">
            <a:schemeClr val="accent2"/>
          </a:lnRef>
          <a:fillRef idx="0">
            <a:schemeClr val="accent2"/>
          </a:fillRef>
          <a:effectRef idx="2">
            <a:schemeClr val="accent2"/>
          </a:effectRef>
          <a:fontRef idx="minor">
            <a:schemeClr val="tx1"/>
          </a:fontRef>
        </p:style>
      </p:cxnSp>
      <p:sp>
        <p:nvSpPr>
          <p:cNvPr id="20" name="Oval 19">
            <a:extLst>
              <a:ext uri="{FF2B5EF4-FFF2-40B4-BE49-F238E27FC236}">
                <a16:creationId xmlns:a16="http://schemas.microsoft.com/office/drawing/2014/main" id="{A04DEE7D-35A3-4709-93DC-142528387E01}"/>
              </a:ext>
            </a:extLst>
          </p:cNvPr>
          <p:cNvSpPr/>
          <p:nvPr/>
        </p:nvSpPr>
        <p:spPr>
          <a:xfrm>
            <a:off x="4876979" y="2141218"/>
            <a:ext cx="304800" cy="304800"/>
          </a:xfrm>
          <a:prstGeom prst="ellipse">
            <a:avLst/>
          </a:prstGeom>
          <a:noFill/>
          <a:ln w="38100" cap="flat" cmpd="sng" algn="ctr">
            <a:solidFill>
              <a:srgbClr val="00206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32A33CE0-1422-8E40-8073-9C7FACFC5F7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2210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282626-E312-481B-AEE0-67950CE56AD1}"/>
              </a:ext>
            </a:extLst>
          </p:cNvPr>
          <p:cNvSpPr>
            <a:spLocks noGrp="1"/>
          </p:cNvSpPr>
          <p:nvPr>
            <p:ph type="title"/>
          </p:nvPr>
        </p:nvSpPr>
        <p:spPr>
          <a:xfrm>
            <a:off x="457200" y="533400"/>
            <a:ext cx="8229600" cy="679278"/>
          </a:xfrm>
        </p:spPr>
        <p:txBody>
          <a:bodyPr/>
          <a:lstStyle/>
          <a:p>
            <a:r>
              <a:rPr lang="en-US" dirty="0"/>
              <a:t>Relevance</a:t>
            </a:r>
          </a:p>
        </p:txBody>
      </p:sp>
      <p:sp>
        <p:nvSpPr>
          <p:cNvPr id="11" name="Content Placeholder 10">
            <a:extLst>
              <a:ext uri="{FF2B5EF4-FFF2-40B4-BE49-F238E27FC236}">
                <a16:creationId xmlns:a16="http://schemas.microsoft.com/office/drawing/2014/main" id="{566A565B-0CE4-47A1-81A0-1065BD939B28}"/>
              </a:ext>
            </a:extLst>
          </p:cNvPr>
          <p:cNvSpPr>
            <a:spLocks noGrp="1"/>
          </p:cNvSpPr>
          <p:nvPr>
            <p:ph idx="1"/>
          </p:nvPr>
        </p:nvSpPr>
        <p:spPr>
          <a:xfrm>
            <a:off x="933865" y="1738830"/>
            <a:ext cx="7276271" cy="4144963"/>
          </a:xfrm>
        </p:spPr>
        <p:txBody>
          <a:bodyPr/>
          <a:lstStyle/>
          <a:p>
            <a:r>
              <a:rPr lang="en-US" dirty="0"/>
              <a:t>The Community-oriented Policing approach shall guide all operational activities of the United Nations police to support the host-State for restoring and nurturing the consent of the public in their own police.</a:t>
            </a:r>
          </a:p>
          <a:p>
            <a:endParaRPr lang="en-US" dirty="0"/>
          </a:p>
        </p:txBody>
      </p:sp>
      <p:sp>
        <p:nvSpPr>
          <p:cNvPr id="2" name="Slide Number Placeholder 1">
            <a:extLst>
              <a:ext uri="{FF2B5EF4-FFF2-40B4-BE49-F238E27FC236}">
                <a16:creationId xmlns:a16="http://schemas.microsoft.com/office/drawing/2014/main" id="{D6944F97-F5F0-844E-A912-36186ADA96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40051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1E4B6-1713-42B9-9ECB-A5EAA37EAD6E}"/>
              </a:ext>
            </a:extLst>
          </p:cNvPr>
          <p:cNvSpPr>
            <a:spLocks noGrp="1"/>
          </p:cNvSpPr>
          <p:nvPr>
            <p:ph type="title"/>
          </p:nvPr>
        </p:nvSpPr>
        <p:spPr>
          <a:xfrm>
            <a:off x="457200" y="457200"/>
            <a:ext cx="7162800" cy="960437"/>
          </a:xfrm>
        </p:spPr>
        <p:txBody>
          <a:bodyPr>
            <a:normAutofit/>
          </a:bodyPr>
          <a:lstStyle/>
          <a:p>
            <a:r>
              <a:rPr lang="en-US" dirty="0"/>
              <a:t>SARA’s Application</a:t>
            </a:r>
          </a:p>
        </p:txBody>
      </p:sp>
      <p:sp>
        <p:nvSpPr>
          <p:cNvPr id="9" name="Content Placeholder 8">
            <a:extLst>
              <a:ext uri="{FF2B5EF4-FFF2-40B4-BE49-F238E27FC236}">
                <a16:creationId xmlns:a16="http://schemas.microsoft.com/office/drawing/2014/main" id="{E8B20968-F85E-40E2-9AD4-DDEF58E80A9E}"/>
              </a:ext>
            </a:extLst>
          </p:cNvPr>
          <p:cNvSpPr>
            <a:spLocks noGrp="1"/>
          </p:cNvSpPr>
          <p:nvPr>
            <p:ph sz="quarter" idx="13"/>
          </p:nvPr>
        </p:nvSpPr>
        <p:spPr>
          <a:xfrm>
            <a:off x="519272" y="2859752"/>
            <a:ext cx="2355637" cy="3086987"/>
          </a:xfrm>
        </p:spPr>
        <p:txBody>
          <a:bodyPr/>
          <a:lstStyle/>
          <a:p>
            <a:pPr marL="0" indent="0" algn="ctr">
              <a:buNone/>
            </a:pPr>
            <a:r>
              <a:rPr lang="en-US" sz="1600" b="1" dirty="0"/>
              <a:t>Scanning</a:t>
            </a:r>
            <a:endParaRPr lang="en-US" sz="1600" dirty="0"/>
          </a:p>
          <a:p>
            <a:pPr marL="0" indent="0" algn="ctr">
              <a:buNone/>
            </a:pPr>
            <a:r>
              <a:rPr lang="en-US" sz="1400" dirty="0"/>
              <a:t>Problems identified: Women in the camps were brewing beer to provide a source of income. This was illegal and women were arrested which led to other problems such as unattended children. This caused problems with vagrant children.</a:t>
            </a:r>
          </a:p>
        </p:txBody>
      </p:sp>
      <p:sp>
        <p:nvSpPr>
          <p:cNvPr id="4" name="Content Placeholder 8">
            <a:extLst>
              <a:ext uri="{FF2B5EF4-FFF2-40B4-BE49-F238E27FC236}">
                <a16:creationId xmlns:a16="http://schemas.microsoft.com/office/drawing/2014/main" id="{B7BC0B63-64D3-4949-9712-F77A83792252}"/>
              </a:ext>
            </a:extLst>
          </p:cNvPr>
          <p:cNvSpPr txBox="1">
            <a:spLocks/>
          </p:cNvSpPr>
          <p:nvPr/>
        </p:nvSpPr>
        <p:spPr>
          <a:xfrm>
            <a:off x="3394181" y="2859752"/>
            <a:ext cx="2355637" cy="3086987"/>
          </a:xfrm>
          <a:prstGeom prst="rect">
            <a:avLst/>
          </a:prstGeom>
        </p:spPr>
        <p:txBody>
          <a:bodyP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600" b="1" dirty="0"/>
              <a:t>Analysis</a:t>
            </a:r>
          </a:p>
          <a:p>
            <a:pPr marL="0" indent="0" algn="ctr">
              <a:buFont typeface="Wingdings" pitchFamily="2" charset="2"/>
              <a:buNone/>
            </a:pPr>
            <a:r>
              <a:rPr lang="en-US" sz="1400" dirty="0"/>
              <a:t>These women had limited skills to provide other ways of income within the IDP camp.</a:t>
            </a:r>
            <a:endParaRPr lang="en-US" sz="1800" dirty="0"/>
          </a:p>
        </p:txBody>
      </p:sp>
      <p:sp>
        <p:nvSpPr>
          <p:cNvPr id="5" name="Content Placeholder 8">
            <a:extLst>
              <a:ext uri="{FF2B5EF4-FFF2-40B4-BE49-F238E27FC236}">
                <a16:creationId xmlns:a16="http://schemas.microsoft.com/office/drawing/2014/main" id="{B211D7BC-E531-7B4B-B0A1-9671EB723171}"/>
              </a:ext>
            </a:extLst>
          </p:cNvPr>
          <p:cNvSpPr txBox="1">
            <a:spLocks/>
          </p:cNvSpPr>
          <p:nvPr/>
        </p:nvSpPr>
        <p:spPr>
          <a:xfrm>
            <a:off x="6269090" y="2859752"/>
            <a:ext cx="2355637" cy="3086987"/>
          </a:xfrm>
          <a:prstGeom prst="rect">
            <a:avLst/>
          </a:prstGeom>
        </p:spPr>
        <p:txBody>
          <a:bodyP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600" b="1" dirty="0"/>
              <a:t>Response</a:t>
            </a:r>
          </a:p>
          <a:p>
            <a:pPr marL="0" indent="0" algn="ctr">
              <a:buFont typeface="Wingdings" pitchFamily="2" charset="2"/>
              <a:buNone/>
            </a:pPr>
            <a:r>
              <a:rPr lang="en-US" sz="1400" dirty="0"/>
              <a:t>Based on abilities and resources in the camp, Women trained in dyeing skills to make and sell clothing.</a:t>
            </a:r>
            <a:endParaRPr lang="en-US" sz="1800" dirty="0"/>
          </a:p>
          <a:p>
            <a:pPr marL="0" indent="0" algn="ctr">
              <a:buFont typeface="Wingdings" pitchFamily="2" charset="2"/>
              <a:buNone/>
            </a:pPr>
            <a:endParaRPr lang="en-US" sz="1800" dirty="0"/>
          </a:p>
        </p:txBody>
      </p:sp>
      <p:pic>
        <p:nvPicPr>
          <p:cNvPr id="6" name="Graphic 5">
            <a:extLst>
              <a:ext uri="{FF2B5EF4-FFF2-40B4-BE49-F238E27FC236}">
                <a16:creationId xmlns:a16="http://schemas.microsoft.com/office/drawing/2014/main" id="{03B7802F-770B-A149-8C31-3E6C5C79CBD5}"/>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55223" t="30081" r="30844" b="50164"/>
          <a:stretch/>
        </p:blipFill>
        <p:spPr>
          <a:xfrm>
            <a:off x="1266471" y="1679966"/>
            <a:ext cx="861237" cy="1221076"/>
          </a:xfrm>
          <a:prstGeom prst="rect">
            <a:avLst/>
          </a:prstGeom>
        </p:spPr>
      </p:pic>
      <p:pic>
        <p:nvPicPr>
          <p:cNvPr id="7" name="Graphic 6">
            <a:extLst>
              <a:ext uri="{FF2B5EF4-FFF2-40B4-BE49-F238E27FC236}">
                <a16:creationId xmlns:a16="http://schemas.microsoft.com/office/drawing/2014/main" id="{ABB4700F-2DF3-0C49-92CD-AB4EBA87578E}"/>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28183" t="54178" r="54032" b="27403"/>
          <a:stretch/>
        </p:blipFill>
        <p:spPr>
          <a:xfrm>
            <a:off x="6897214" y="1721257"/>
            <a:ext cx="1099388" cy="1138495"/>
          </a:xfrm>
          <a:prstGeom prst="rect">
            <a:avLst/>
          </a:prstGeom>
        </p:spPr>
      </p:pic>
      <p:pic>
        <p:nvPicPr>
          <p:cNvPr id="8" name="Graphic 7">
            <a:extLst>
              <a:ext uri="{FF2B5EF4-FFF2-40B4-BE49-F238E27FC236}">
                <a16:creationId xmlns:a16="http://schemas.microsoft.com/office/drawing/2014/main" id="{38D108E8-7A37-6F45-A6F4-5051849B210C}"/>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53212" t="55721" r="29003" b="25860"/>
          <a:stretch/>
        </p:blipFill>
        <p:spPr>
          <a:xfrm>
            <a:off x="4109509" y="1721257"/>
            <a:ext cx="1099388" cy="1138495"/>
          </a:xfrm>
          <a:prstGeom prst="rect">
            <a:avLst/>
          </a:prstGeom>
        </p:spPr>
      </p:pic>
      <p:cxnSp>
        <p:nvCxnSpPr>
          <p:cNvPr id="11" name="Straight Connector 10">
            <a:extLst>
              <a:ext uri="{FF2B5EF4-FFF2-40B4-BE49-F238E27FC236}">
                <a16:creationId xmlns:a16="http://schemas.microsoft.com/office/drawing/2014/main" id="{5DF886CF-43F1-6D4D-97F6-E5B19E35A9FC}"/>
              </a:ext>
            </a:extLst>
          </p:cNvPr>
          <p:cNvCxnSpPr/>
          <p:nvPr/>
        </p:nvCxnSpPr>
        <p:spPr>
          <a:xfrm>
            <a:off x="3189767" y="2222205"/>
            <a:ext cx="0" cy="357253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A7DB165-17D1-1849-91A2-2E64155CC169}"/>
              </a:ext>
            </a:extLst>
          </p:cNvPr>
          <p:cNvCxnSpPr/>
          <p:nvPr/>
        </p:nvCxnSpPr>
        <p:spPr>
          <a:xfrm>
            <a:off x="6007395" y="2222205"/>
            <a:ext cx="0" cy="357253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F7879536-9A51-EE40-AF76-ADDB6A30EA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77928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1E4B6-1713-42B9-9ECB-A5EAA37EAD6E}"/>
              </a:ext>
            </a:extLst>
          </p:cNvPr>
          <p:cNvSpPr>
            <a:spLocks noGrp="1"/>
          </p:cNvSpPr>
          <p:nvPr>
            <p:ph type="title"/>
          </p:nvPr>
        </p:nvSpPr>
        <p:spPr>
          <a:xfrm>
            <a:off x="457200" y="457200"/>
            <a:ext cx="7162800" cy="960437"/>
          </a:xfrm>
        </p:spPr>
        <p:txBody>
          <a:bodyPr>
            <a:normAutofit/>
          </a:bodyPr>
          <a:lstStyle/>
          <a:p>
            <a:r>
              <a:rPr lang="en-US" dirty="0"/>
              <a:t>SARA’s Application: Assessment</a:t>
            </a:r>
          </a:p>
        </p:txBody>
      </p:sp>
      <p:sp>
        <p:nvSpPr>
          <p:cNvPr id="3" name="Content Placeholder 2">
            <a:extLst>
              <a:ext uri="{FF2B5EF4-FFF2-40B4-BE49-F238E27FC236}">
                <a16:creationId xmlns:a16="http://schemas.microsoft.com/office/drawing/2014/main" id="{795F88D5-9114-4DBE-B8B9-EB10F97233A2}"/>
              </a:ext>
            </a:extLst>
          </p:cNvPr>
          <p:cNvSpPr>
            <a:spLocks noGrp="1"/>
          </p:cNvSpPr>
          <p:nvPr>
            <p:ph sz="quarter" idx="13"/>
          </p:nvPr>
        </p:nvSpPr>
        <p:spPr>
          <a:xfrm>
            <a:off x="2477386" y="2147777"/>
            <a:ext cx="6113370" cy="3083442"/>
          </a:xfrm>
        </p:spPr>
        <p:txBody>
          <a:bodyPr/>
          <a:lstStyle/>
          <a:p>
            <a:r>
              <a:rPr lang="en-US" sz="2000" dirty="0"/>
              <a:t>The cases of women being prosecuted brewing local beer have been reduced. </a:t>
            </a:r>
          </a:p>
          <a:p>
            <a:r>
              <a:rPr lang="en-US" sz="2000" dirty="0"/>
              <a:t>The numbers of unattended children who caused problems due to vagrancy and boredom have also been reduced, and children were able to go to school.  </a:t>
            </a:r>
          </a:p>
          <a:p>
            <a:r>
              <a:rPr lang="en-US" sz="2000" dirty="0"/>
              <a:t>The relationship between the host-State police and the IDP community has significantly improved.</a:t>
            </a:r>
          </a:p>
        </p:txBody>
      </p:sp>
      <p:pic>
        <p:nvPicPr>
          <p:cNvPr id="4" name="Graphic 3">
            <a:extLst>
              <a:ext uri="{FF2B5EF4-FFF2-40B4-BE49-F238E27FC236}">
                <a16:creationId xmlns:a16="http://schemas.microsoft.com/office/drawing/2014/main" id="{70ADB0C2-5252-7D4D-9D0D-027AFFC7D578}"/>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4221" t="31472" r="77994" b="50109"/>
          <a:stretch/>
        </p:blipFill>
        <p:spPr>
          <a:xfrm>
            <a:off x="855120" y="2073346"/>
            <a:ext cx="1367303" cy="1415940"/>
          </a:xfrm>
          <a:prstGeom prst="rect">
            <a:avLst/>
          </a:prstGeom>
        </p:spPr>
      </p:pic>
      <p:sp>
        <p:nvSpPr>
          <p:cNvPr id="5" name="Slide Number Placeholder 4">
            <a:extLst>
              <a:ext uri="{FF2B5EF4-FFF2-40B4-BE49-F238E27FC236}">
                <a16:creationId xmlns:a16="http://schemas.microsoft.com/office/drawing/2014/main" id="{FA1C1490-75AF-9C49-B7D5-7D7E69D5AF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1476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061046BC-3945-944C-ABD8-F1AEED2A17D0}"/>
              </a:ext>
            </a:extLst>
          </p:cNvPr>
          <p:cNvSpPr txBox="1">
            <a:spLocks/>
          </p:cNvSpPr>
          <p:nvPr/>
        </p:nvSpPr>
        <p:spPr>
          <a:xfrm>
            <a:off x="1295400" y="1140268"/>
            <a:ext cx="8229600" cy="8409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15000"/>
              </a:lnSpc>
              <a:spcAft>
                <a:spcPts val="1000"/>
              </a:spcAft>
              <a:tabLst>
                <a:tab pos="914400" algn="l"/>
              </a:tabLst>
            </a:pPr>
            <a:endParaRPr lang="en-US" sz="3200" b="1" dirty="0">
              <a:solidFill>
                <a:srgbClr val="002060"/>
              </a:solidFill>
              <a:latin typeface="Century Gothic" panose="020B0502020202020204" pitchFamily="34" charset="0"/>
              <a:ea typeface="Calibri" panose="020F0502020204030204" pitchFamily="34" charset="0"/>
              <a:cs typeface="Arial" panose="020B0604020202020204" pitchFamily="34" charset="0"/>
            </a:endParaRPr>
          </a:p>
        </p:txBody>
      </p:sp>
      <p:sp>
        <p:nvSpPr>
          <p:cNvPr id="8" name="Text Box 8">
            <a:extLst>
              <a:ext uri="{FF2B5EF4-FFF2-40B4-BE49-F238E27FC236}">
                <a16:creationId xmlns:a16="http://schemas.microsoft.com/office/drawing/2014/main" id="{96D2D805-BAD6-0148-B3B9-8920D0763369}"/>
              </a:ext>
            </a:extLst>
          </p:cNvPr>
          <p:cNvSpPr txBox="1"/>
          <p:nvPr/>
        </p:nvSpPr>
        <p:spPr>
          <a:xfrm>
            <a:off x="1219200" y="2057400"/>
            <a:ext cx="6400800" cy="35052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625475" indent="-625475">
              <a:spcAft>
                <a:spcPts val="1800"/>
              </a:spcAft>
              <a:buClr>
                <a:srgbClr val="C00000"/>
              </a:buClr>
              <a:buFont typeface="Century Gothic" panose="020B0502020202020204" pitchFamily="34" charset="0"/>
              <a:buChar char="►"/>
            </a:pPr>
            <a:endParaRPr lang="en-US" sz="2400" dirty="0">
              <a:solidFill>
                <a:schemeClr val="tx1"/>
              </a:solidFill>
              <a:latin typeface="Century Gothic" panose="020B0502020202020204" pitchFamily="34" charset="0"/>
              <a:ea typeface="Calibri" panose="020F0502020204030204" pitchFamily="34" charset="0"/>
              <a:cs typeface="Arial" panose="020B0604020202020204" pitchFamily="34" charset="0"/>
            </a:endParaRPr>
          </a:p>
        </p:txBody>
      </p:sp>
      <p:sp>
        <p:nvSpPr>
          <p:cNvPr id="2" name="Title 1">
            <a:extLst>
              <a:ext uri="{FF2B5EF4-FFF2-40B4-BE49-F238E27FC236}">
                <a16:creationId xmlns:a16="http://schemas.microsoft.com/office/drawing/2014/main" id="{762079C2-9A47-4ECD-A75C-7DC139A6E1EF}"/>
              </a:ext>
            </a:extLst>
          </p:cNvPr>
          <p:cNvSpPr>
            <a:spLocks noGrp="1"/>
          </p:cNvSpPr>
          <p:nvPr>
            <p:ph type="title"/>
          </p:nvPr>
        </p:nvSpPr>
        <p:spPr/>
        <p:txBody>
          <a:bodyPr/>
          <a:lstStyle/>
          <a:p>
            <a:r>
              <a:rPr lang="en-US" dirty="0"/>
              <a:t>Goals of CoP Implementation</a:t>
            </a:r>
          </a:p>
        </p:txBody>
      </p:sp>
      <p:sp>
        <p:nvSpPr>
          <p:cNvPr id="3" name="Content Placeholder 2">
            <a:extLst>
              <a:ext uri="{FF2B5EF4-FFF2-40B4-BE49-F238E27FC236}">
                <a16:creationId xmlns:a16="http://schemas.microsoft.com/office/drawing/2014/main" id="{790271E7-F3D3-49FA-9458-C59C7B12E180}"/>
              </a:ext>
            </a:extLst>
          </p:cNvPr>
          <p:cNvSpPr>
            <a:spLocks noGrp="1"/>
          </p:cNvSpPr>
          <p:nvPr>
            <p:ph sz="quarter" idx="13"/>
          </p:nvPr>
        </p:nvSpPr>
        <p:spPr/>
        <p:txBody>
          <a:bodyPr/>
          <a:lstStyle/>
          <a:p>
            <a:r>
              <a:rPr lang="en-US" sz="2400" dirty="0"/>
              <a:t>Community resilience</a:t>
            </a:r>
          </a:p>
          <a:p>
            <a:r>
              <a:rPr lang="en-US" sz="2400" dirty="0"/>
              <a:t>Support for law enforcement</a:t>
            </a:r>
          </a:p>
          <a:p>
            <a:r>
              <a:rPr lang="en-US" sz="2400" dirty="0"/>
              <a:t>Advance warning</a:t>
            </a:r>
          </a:p>
          <a:p>
            <a:r>
              <a:rPr lang="en-US" sz="2400" dirty="0"/>
              <a:t>Calm a disenfranchised society and contribute to the restoration of peace</a:t>
            </a:r>
          </a:p>
          <a:p>
            <a:r>
              <a:rPr lang="en-US" sz="2400" dirty="0"/>
              <a:t>Mutual respect</a:t>
            </a:r>
          </a:p>
        </p:txBody>
      </p:sp>
      <p:sp>
        <p:nvSpPr>
          <p:cNvPr id="4" name="Slide Number Placeholder 3">
            <a:extLst>
              <a:ext uri="{FF2B5EF4-FFF2-40B4-BE49-F238E27FC236}">
                <a16:creationId xmlns:a16="http://schemas.microsoft.com/office/drawing/2014/main" id="{248ABF38-2B71-5545-8E46-0CCBD0062B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0936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1066800" y="1271016"/>
            <a:ext cx="7772400" cy="27432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R="0" lvl="0">
              <a:spcBef>
                <a:spcPts val="0"/>
              </a:spcBef>
              <a:spcAft>
                <a:spcPts val="600"/>
              </a:spcAft>
              <a:tabLst>
                <a:tab pos="914400" algn="l"/>
              </a:tabLst>
            </a:pPr>
            <a:endParaRPr lang="en-US" sz="1400" dirty="0">
              <a:solidFill>
                <a:schemeClr val="tx1"/>
              </a:solidFill>
              <a:latin typeface="Century Gothic" panose="020B0502020202020204" pitchFamily="34" charset="0"/>
              <a:ea typeface="Calibri" panose="020F0502020204030204" pitchFamily="34" charset="0"/>
              <a:cs typeface="Arial" panose="020B0604020202020204" pitchFamily="34" charset="0"/>
            </a:endParaRPr>
          </a:p>
          <a:p>
            <a:pPr marR="0" lvl="0">
              <a:spcBef>
                <a:spcPts val="0"/>
              </a:spcBef>
              <a:spcAft>
                <a:spcPts val="600"/>
              </a:spcAft>
              <a:tabLst>
                <a:tab pos="914400" algn="l"/>
              </a:tabLst>
            </a:pPr>
            <a:r>
              <a:rPr lang="en-US" sz="2400" dirty="0">
                <a:solidFill>
                  <a:schemeClr val="tx1"/>
                </a:solidFill>
                <a:latin typeface="Century Gothic" panose="020B0502020202020204" pitchFamily="34" charset="0"/>
                <a:ea typeface="Calibri" panose="020F0502020204030204" pitchFamily="34" charset="0"/>
                <a:cs typeface="Arial" panose="020B0604020202020204" pitchFamily="34" charset="0"/>
              </a:rPr>
              <a:t>		</a:t>
            </a:r>
            <a:endParaRPr lang="en-US" sz="2400" dirty="0">
              <a:solidFill>
                <a:schemeClr val="tx1"/>
              </a:solidFill>
              <a:latin typeface="Century Gothic"/>
              <a:ea typeface="Calibri"/>
              <a:cs typeface="Century Gothic"/>
            </a:endParaRPr>
          </a:p>
        </p:txBody>
      </p:sp>
      <p:sp>
        <p:nvSpPr>
          <p:cNvPr id="7" name="Titre 1">
            <a:extLst>
              <a:ext uri="{FF2B5EF4-FFF2-40B4-BE49-F238E27FC236}">
                <a16:creationId xmlns:a16="http://schemas.microsoft.com/office/drawing/2014/main" id="{061046BC-3945-944C-ABD8-F1AEED2A17D0}"/>
              </a:ext>
            </a:extLst>
          </p:cNvPr>
          <p:cNvSpPr txBox="1">
            <a:spLocks/>
          </p:cNvSpPr>
          <p:nvPr/>
        </p:nvSpPr>
        <p:spPr>
          <a:xfrm>
            <a:off x="838200" y="-8686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15000"/>
              </a:lnSpc>
              <a:spcAft>
                <a:spcPts val="1000"/>
              </a:spcAft>
              <a:tabLst>
                <a:tab pos="914400" algn="l"/>
              </a:tabLst>
            </a:pPr>
            <a:endParaRPr lang="en-US" sz="3200" b="1" dirty="0">
              <a:solidFill>
                <a:srgbClr val="002060"/>
              </a:solidFill>
              <a:latin typeface="Century Gothic" panose="020B0502020202020204" pitchFamily="34" charset="0"/>
              <a:ea typeface="Calibri" panose="020F0502020204030204" pitchFamily="34" charset="0"/>
              <a:cs typeface="Arial" panose="020B0604020202020204" pitchFamily="34" charset="0"/>
            </a:endParaRPr>
          </a:p>
        </p:txBody>
      </p:sp>
      <p:sp>
        <p:nvSpPr>
          <p:cNvPr id="8" name="Text Box 8">
            <a:extLst>
              <a:ext uri="{FF2B5EF4-FFF2-40B4-BE49-F238E27FC236}">
                <a16:creationId xmlns:a16="http://schemas.microsoft.com/office/drawing/2014/main" id="{96D2D805-BAD6-0148-B3B9-8920D0763369}"/>
              </a:ext>
            </a:extLst>
          </p:cNvPr>
          <p:cNvSpPr txBox="1"/>
          <p:nvPr/>
        </p:nvSpPr>
        <p:spPr>
          <a:xfrm>
            <a:off x="2133600" y="4343400"/>
            <a:ext cx="6312408" cy="2057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endParaRPr lang="en-US" sz="2400" dirty="0">
              <a:solidFill>
                <a:schemeClr val="tx1"/>
              </a:solidFill>
              <a:latin typeface="Century Gothic"/>
              <a:ea typeface="Calibri"/>
              <a:cs typeface="Century Gothic"/>
            </a:endParaRPr>
          </a:p>
        </p:txBody>
      </p:sp>
      <p:sp>
        <p:nvSpPr>
          <p:cNvPr id="3" name="Title 2">
            <a:extLst>
              <a:ext uri="{FF2B5EF4-FFF2-40B4-BE49-F238E27FC236}">
                <a16:creationId xmlns:a16="http://schemas.microsoft.com/office/drawing/2014/main" id="{09717386-55C8-46FB-BC71-201EC0858444}"/>
              </a:ext>
            </a:extLst>
          </p:cNvPr>
          <p:cNvSpPr>
            <a:spLocks noGrp="1"/>
          </p:cNvSpPr>
          <p:nvPr>
            <p:ph type="title"/>
          </p:nvPr>
        </p:nvSpPr>
        <p:spPr>
          <a:xfrm>
            <a:off x="457200" y="457200"/>
            <a:ext cx="6581553" cy="960437"/>
          </a:xfrm>
        </p:spPr>
        <p:txBody>
          <a:bodyPr/>
          <a:lstStyle/>
          <a:p>
            <a:r>
              <a:rPr lang="en-US" dirty="0"/>
              <a:t>Basic Requirements to Implement CoP</a:t>
            </a:r>
          </a:p>
        </p:txBody>
      </p:sp>
      <p:sp>
        <p:nvSpPr>
          <p:cNvPr id="4" name="Content Placeholder 3">
            <a:extLst>
              <a:ext uri="{FF2B5EF4-FFF2-40B4-BE49-F238E27FC236}">
                <a16:creationId xmlns:a16="http://schemas.microsoft.com/office/drawing/2014/main" id="{5C6AA6B3-1DE3-40C3-8F26-70FA334D9031}"/>
              </a:ext>
            </a:extLst>
          </p:cNvPr>
          <p:cNvSpPr>
            <a:spLocks noGrp="1"/>
          </p:cNvSpPr>
          <p:nvPr>
            <p:ph sz="quarter" idx="13"/>
          </p:nvPr>
        </p:nvSpPr>
        <p:spPr/>
        <p:txBody>
          <a:bodyPr/>
          <a:lstStyle/>
          <a:p>
            <a:pPr lvl="0"/>
            <a:r>
              <a:rPr lang="en-US" sz="2400" dirty="0"/>
              <a:t>Minimum degree of law and order in the country</a:t>
            </a:r>
          </a:p>
          <a:p>
            <a:pPr lvl="0"/>
            <a:r>
              <a:rPr lang="en-US" sz="2400" dirty="0"/>
              <a:t>Commitment to implement CoP</a:t>
            </a:r>
          </a:p>
          <a:p>
            <a:pPr lvl="0"/>
            <a:r>
              <a:rPr lang="en-US" sz="2400" dirty="0"/>
              <a:t>Basic management skills within the police</a:t>
            </a:r>
          </a:p>
          <a:p>
            <a:pPr lvl="0"/>
            <a:r>
              <a:rPr lang="en-US" sz="2400" dirty="0"/>
              <a:t>Opportunities for civil society engagement</a:t>
            </a:r>
          </a:p>
          <a:p>
            <a:pPr lvl="0"/>
            <a:r>
              <a:rPr lang="en-GB" sz="2400" dirty="0"/>
              <a:t>Adequate resources &amp; </a:t>
            </a:r>
            <a:r>
              <a:rPr lang="en-US" sz="2400" dirty="0"/>
              <a:t>donor support and coordination</a:t>
            </a:r>
          </a:p>
        </p:txBody>
      </p:sp>
      <p:sp>
        <p:nvSpPr>
          <p:cNvPr id="2" name="Slide Number Placeholder 1">
            <a:extLst>
              <a:ext uri="{FF2B5EF4-FFF2-40B4-BE49-F238E27FC236}">
                <a16:creationId xmlns:a16="http://schemas.microsoft.com/office/drawing/2014/main" id="{A9590D5A-9152-494D-A930-024F597504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53853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5CCF198A-1C19-044F-AFDE-9009A9FA7B74}"/>
              </a:ext>
            </a:extLst>
          </p:cNvPr>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15000"/>
              </a:lnSpc>
              <a:spcAft>
                <a:spcPts val="1000"/>
              </a:spcAft>
              <a:tabLst>
                <a:tab pos="914400" algn="l"/>
              </a:tabLst>
            </a:pPr>
            <a:endParaRPr lang="en-US" sz="3200" b="1" dirty="0">
              <a:solidFill>
                <a:srgbClr val="002060"/>
              </a:solidFill>
              <a:latin typeface="Century Gothic" panose="020B0502020202020204" pitchFamily="34" charset="0"/>
              <a:ea typeface="Calibri" panose="020F0502020204030204" pitchFamily="34" charset="0"/>
              <a:cs typeface="Arial" panose="020B0604020202020204" pitchFamily="34" charset="0"/>
            </a:endParaRPr>
          </a:p>
        </p:txBody>
      </p:sp>
      <p:sp>
        <p:nvSpPr>
          <p:cNvPr id="18" name="Title 17">
            <a:extLst>
              <a:ext uri="{FF2B5EF4-FFF2-40B4-BE49-F238E27FC236}">
                <a16:creationId xmlns:a16="http://schemas.microsoft.com/office/drawing/2014/main" id="{5A744886-FA62-49C7-A018-9B953B19D528}"/>
              </a:ext>
            </a:extLst>
          </p:cNvPr>
          <p:cNvSpPr>
            <a:spLocks noGrp="1"/>
          </p:cNvSpPr>
          <p:nvPr>
            <p:ph type="title"/>
          </p:nvPr>
        </p:nvSpPr>
        <p:spPr/>
        <p:txBody>
          <a:bodyPr/>
          <a:lstStyle/>
          <a:p>
            <a:r>
              <a:rPr lang="en-US" sz="3200" b="1" dirty="0">
                <a:solidFill>
                  <a:srgbClr val="002060"/>
                </a:solidFill>
                <a:latin typeface="Century Gothic" panose="020B0502020202020204" pitchFamily="34" charset="0"/>
                <a:ea typeface="Calibri" panose="020F0502020204030204" pitchFamily="34" charset="0"/>
                <a:cs typeface="Arial" panose="020B0604020202020204" pitchFamily="34" charset="0"/>
              </a:rPr>
              <a:t>CoP Planning </a:t>
            </a:r>
            <a:r>
              <a:rPr lang="en-US" dirty="0">
                <a:latin typeface="Century Gothic" panose="020B0502020202020204" pitchFamily="34" charset="0"/>
                <a:ea typeface="Calibri" panose="020F0502020204030204" pitchFamily="34" charset="0"/>
                <a:cs typeface="Arial" panose="020B0604020202020204" pitchFamily="34" charset="0"/>
              </a:rPr>
              <a:t>P</a:t>
            </a:r>
            <a:r>
              <a:rPr lang="en-US" sz="3200" b="1" dirty="0">
                <a:solidFill>
                  <a:srgbClr val="002060"/>
                </a:solidFill>
                <a:latin typeface="Century Gothic" panose="020B0502020202020204" pitchFamily="34" charset="0"/>
                <a:ea typeface="Calibri" panose="020F0502020204030204" pitchFamily="34" charset="0"/>
                <a:cs typeface="Arial" panose="020B0604020202020204" pitchFamily="34" charset="0"/>
              </a:rPr>
              <a:t>rocess</a:t>
            </a:r>
            <a:endParaRPr lang="en-US" dirty="0"/>
          </a:p>
        </p:txBody>
      </p:sp>
      <p:grpSp>
        <p:nvGrpSpPr>
          <p:cNvPr id="25" name="Group 24">
            <a:extLst>
              <a:ext uri="{FF2B5EF4-FFF2-40B4-BE49-F238E27FC236}">
                <a16:creationId xmlns:a16="http://schemas.microsoft.com/office/drawing/2014/main" id="{D8981D10-97D6-9D47-8ABD-E57CEB09B536}"/>
              </a:ext>
            </a:extLst>
          </p:cNvPr>
          <p:cNvGrpSpPr/>
          <p:nvPr/>
        </p:nvGrpSpPr>
        <p:grpSpPr>
          <a:xfrm>
            <a:off x="85062" y="2743200"/>
            <a:ext cx="1727865" cy="1833315"/>
            <a:chOff x="85062" y="2743200"/>
            <a:chExt cx="1727865" cy="1833315"/>
          </a:xfrm>
        </p:grpSpPr>
        <p:pic>
          <p:nvPicPr>
            <p:cNvPr id="3" name="Graphic 2">
              <a:extLst>
                <a:ext uri="{FF2B5EF4-FFF2-40B4-BE49-F238E27FC236}">
                  <a16:creationId xmlns:a16="http://schemas.microsoft.com/office/drawing/2014/main" id="{4147A051-C197-264D-AE00-F436068452BD}"/>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r="83140"/>
            <a:stretch/>
          </p:blipFill>
          <p:spPr>
            <a:xfrm>
              <a:off x="85062" y="2743200"/>
              <a:ext cx="1727865" cy="1833315"/>
            </a:xfrm>
            <a:prstGeom prst="rect">
              <a:avLst/>
            </a:prstGeom>
          </p:spPr>
        </p:pic>
        <p:sp>
          <p:nvSpPr>
            <p:cNvPr id="5" name="Rectangle 4">
              <a:extLst>
                <a:ext uri="{FF2B5EF4-FFF2-40B4-BE49-F238E27FC236}">
                  <a16:creationId xmlns:a16="http://schemas.microsoft.com/office/drawing/2014/main" id="{AF26C67C-A079-0B46-AF0F-CEAA607B1A22}"/>
                </a:ext>
              </a:extLst>
            </p:cNvPr>
            <p:cNvSpPr/>
            <p:nvPr/>
          </p:nvSpPr>
          <p:spPr>
            <a:xfrm>
              <a:off x="85062" y="2931580"/>
              <a:ext cx="1350333" cy="1456553"/>
            </a:xfrm>
            <a:prstGeom prst="rect">
              <a:avLst/>
            </a:prstGeom>
          </p:spPr>
          <p:txBody>
            <a:bodyPr wrap="square">
              <a:spAutoFit/>
            </a:bodyPr>
            <a:lstStyle/>
            <a:p>
              <a:pPr lvl="0" algn="ctr" defTabSz="755650">
                <a:lnSpc>
                  <a:spcPts val="1760"/>
                </a:lnSpc>
                <a:spcBef>
                  <a:spcPct val="0"/>
                </a:spcBef>
                <a:spcAft>
                  <a:spcPct val="35000"/>
                </a:spcAft>
              </a:pPr>
              <a:r>
                <a:rPr lang="en-US" sz="1300" b="1" dirty="0">
                  <a:solidFill>
                    <a:schemeClr val="tx2"/>
                  </a:solidFill>
                  <a:latin typeface="Century Gothic" panose="020B0502020202020204" pitchFamily="34" charset="0"/>
                </a:rPr>
                <a:t>Local assessment: </a:t>
              </a:r>
              <a:r>
                <a:rPr lang="en-US" sz="1300" dirty="0">
                  <a:solidFill>
                    <a:schemeClr val="tx2"/>
                  </a:solidFill>
                  <a:latin typeface="Century Gothic" panose="020B0502020202020204" pitchFamily="34" charset="0"/>
                </a:rPr>
                <a:t>Methodology and exploratory  study</a:t>
              </a:r>
              <a:endParaRPr lang="fr-FR" sz="1300" dirty="0">
                <a:solidFill>
                  <a:schemeClr val="tx2"/>
                </a:solidFill>
                <a:latin typeface="Century Gothic" panose="020B0502020202020204" pitchFamily="34" charset="0"/>
              </a:endParaRPr>
            </a:p>
          </p:txBody>
        </p:sp>
      </p:grpSp>
      <p:grpSp>
        <p:nvGrpSpPr>
          <p:cNvPr id="26" name="Group 25">
            <a:extLst>
              <a:ext uri="{FF2B5EF4-FFF2-40B4-BE49-F238E27FC236}">
                <a16:creationId xmlns:a16="http://schemas.microsoft.com/office/drawing/2014/main" id="{AF4FC982-460E-D74C-A098-8CAFEF883408}"/>
              </a:ext>
            </a:extLst>
          </p:cNvPr>
          <p:cNvGrpSpPr/>
          <p:nvPr/>
        </p:nvGrpSpPr>
        <p:grpSpPr>
          <a:xfrm>
            <a:off x="1580720" y="2743200"/>
            <a:ext cx="1733663" cy="1833315"/>
            <a:chOff x="1580720" y="2743200"/>
            <a:chExt cx="1733663" cy="1833315"/>
          </a:xfrm>
        </p:grpSpPr>
        <p:pic>
          <p:nvPicPr>
            <p:cNvPr id="14" name="Graphic 13">
              <a:extLst>
                <a:ext uri="{FF2B5EF4-FFF2-40B4-BE49-F238E27FC236}">
                  <a16:creationId xmlns:a16="http://schemas.microsoft.com/office/drawing/2014/main" id="{0CF888D6-963E-614A-ADE4-7BD13D2BAD6D}"/>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7092" r="66048"/>
            <a:stretch/>
          </p:blipFill>
          <p:spPr>
            <a:xfrm>
              <a:off x="1586518" y="2743200"/>
              <a:ext cx="1727865" cy="1833315"/>
            </a:xfrm>
            <a:prstGeom prst="rect">
              <a:avLst/>
            </a:prstGeom>
          </p:spPr>
        </p:pic>
        <p:sp>
          <p:nvSpPr>
            <p:cNvPr id="6" name="Rectangle 5">
              <a:extLst>
                <a:ext uri="{FF2B5EF4-FFF2-40B4-BE49-F238E27FC236}">
                  <a16:creationId xmlns:a16="http://schemas.microsoft.com/office/drawing/2014/main" id="{E6A07359-FDC8-094B-BC31-F49C475DAF0F}"/>
                </a:ext>
              </a:extLst>
            </p:cNvPr>
            <p:cNvSpPr/>
            <p:nvPr/>
          </p:nvSpPr>
          <p:spPr>
            <a:xfrm>
              <a:off x="1580720" y="2931580"/>
              <a:ext cx="1430883" cy="1225720"/>
            </a:xfrm>
            <a:prstGeom prst="rect">
              <a:avLst/>
            </a:prstGeom>
          </p:spPr>
          <p:txBody>
            <a:bodyPr wrap="square">
              <a:spAutoFit/>
            </a:bodyPr>
            <a:lstStyle/>
            <a:p>
              <a:pPr lvl="0" algn="ctr" defTabSz="800100">
                <a:lnSpc>
                  <a:spcPts val="1760"/>
                </a:lnSpc>
                <a:spcBef>
                  <a:spcPct val="0"/>
                </a:spcBef>
                <a:spcAft>
                  <a:spcPct val="35000"/>
                </a:spcAft>
              </a:pPr>
              <a:r>
                <a:rPr lang="en-US" sz="1300" b="1" dirty="0">
                  <a:solidFill>
                    <a:schemeClr val="tx2"/>
                  </a:solidFill>
                  <a:latin typeface="Century Gothic" panose="020B0502020202020204" pitchFamily="34" charset="0"/>
                </a:rPr>
                <a:t>Local assessment:</a:t>
              </a:r>
              <a:r>
                <a:rPr lang="en-US" sz="1300" dirty="0">
                  <a:solidFill>
                    <a:schemeClr val="tx2"/>
                  </a:solidFill>
                  <a:latin typeface="Century Gothic" panose="020B0502020202020204" pitchFamily="34" charset="0"/>
                </a:rPr>
                <a:t> Collection </a:t>
              </a:r>
              <a:br>
                <a:rPr lang="en-US" sz="1300" dirty="0">
                  <a:solidFill>
                    <a:schemeClr val="tx2"/>
                  </a:solidFill>
                  <a:latin typeface="Century Gothic" panose="020B0502020202020204" pitchFamily="34" charset="0"/>
                </a:rPr>
              </a:br>
              <a:r>
                <a:rPr lang="en-US" sz="1300" dirty="0">
                  <a:solidFill>
                    <a:schemeClr val="tx2"/>
                  </a:solidFill>
                  <a:latin typeface="Century Gothic" panose="020B0502020202020204" pitchFamily="34" charset="0"/>
                </a:rPr>
                <a:t>and analysis of information</a:t>
              </a:r>
              <a:endParaRPr lang="fr-FR" sz="1300" dirty="0">
                <a:solidFill>
                  <a:schemeClr val="tx2"/>
                </a:solidFill>
                <a:latin typeface="Century Gothic" panose="020B0502020202020204" pitchFamily="34" charset="0"/>
              </a:endParaRPr>
            </a:p>
          </p:txBody>
        </p:sp>
      </p:grpSp>
      <p:grpSp>
        <p:nvGrpSpPr>
          <p:cNvPr id="27" name="Group 26">
            <a:extLst>
              <a:ext uri="{FF2B5EF4-FFF2-40B4-BE49-F238E27FC236}">
                <a16:creationId xmlns:a16="http://schemas.microsoft.com/office/drawing/2014/main" id="{E34C9C5D-6A69-E84D-A608-4E100F73AFEF}"/>
              </a:ext>
            </a:extLst>
          </p:cNvPr>
          <p:cNvGrpSpPr/>
          <p:nvPr/>
        </p:nvGrpSpPr>
        <p:grpSpPr>
          <a:xfrm>
            <a:off x="3099889" y="2743200"/>
            <a:ext cx="1727865" cy="1833315"/>
            <a:chOff x="3099889" y="2743200"/>
            <a:chExt cx="1727865" cy="1833315"/>
          </a:xfrm>
        </p:grpSpPr>
        <p:pic>
          <p:nvPicPr>
            <p:cNvPr id="15" name="Graphic 14">
              <a:extLst>
                <a:ext uri="{FF2B5EF4-FFF2-40B4-BE49-F238E27FC236}">
                  <a16:creationId xmlns:a16="http://schemas.microsoft.com/office/drawing/2014/main" id="{210D47CC-9904-A244-8C17-305FA3F4389F}"/>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34421" r="48719"/>
            <a:stretch/>
          </p:blipFill>
          <p:spPr>
            <a:xfrm>
              <a:off x="3099889" y="2743200"/>
              <a:ext cx="1727865" cy="1833315"/>
            </a:xfrm>
            <a:prstGeom prst="rect">
              <a:avLst/>
            </a:prstGeom>
          </p:spPr>
        </p:pic>
        <p:sp>
          <p:nvSpPr>
            <p:cNvPr id="21" name="Rectangle 20">
              <a:extLst>
                <a:ext uri="{FF2B5EF4-FFF2-40B4-BE49-F238E27FC236}">
                  <a16:creationId xmlns:a16="http://schemas.microsoft.com/office/drawing/2014/main" id="{0F5E4F51-5AB1-CC42-B661-E596280C06E5}"/>
                </a:ext>
              </a:extLst>
            </p:cNvPr>
            <p:cNvSpPr/>
            <p:nvPr/>
          </p:nvSpPr>
          <p:spPr>
            <a:xfrm>
              <a:off x="3198275" y="2931580"/>
              <a:ext cx="1235386" cy="1456553"/>
            </a:xfrm>
            <a:prstGeom prst="rect">
              <a:avLst/>
            </a:prstGeom>
          </p:spPr>
          <p:txBody>
            <a:bodyPr wrap="square">
              <a:spAutoFit/>
            </a:bodyPr>
            <a:lstStyle/>
            <a:p>
              <a:pPr lvl="0" algn="ctr" defTabSz="800100">
                <a:lnSpc>
                  <a:spcPts val="1760"/>
                </a:lnSpc>
                <a:spcBef>
                  <a:spcPct val="0"/>
                </a:spcBef>
                <a:spcAft>
                  <a:spcPct val="35000"/>
                </a:spcAft>
              </a:pPr>
              <a:r>
                <a:rPr lang="en-US" sz="1300" b="1" dirty="0">
                  <a:solidFill>
                    <a:schemeClr val="tx2"/>
                  </a:solidFill>
                  <a:latin typeface="Century Gothic" panose="020B0502020202020204" pitchFamily="34" charset="0"/>
                </a:rPr>
                <a:t>Local assessment: </a:t>
              </a:r>
              <a:r>
                <a:rPr lang="en-US" sz="1300" dirty="0">
                  <a:solidFill>
                    <a:schemeClr val="tx2"/>
                  </a:solidFill>
                  <a:latin typeface="Century Gothic" panose="020B0502020202020204" pitchFamily="34" charset="0"/>
                </a:rPr>
                <a:t>Production of the assessment report</a:t>
              </a:r>
              <a:endParaRPr lang="fr-FR" sz="1300" dirty="0">
                <a:solidFill>
                  <a:schemeClr val="tx2"/>
                </a:solidFill>
                <a:latin typeface="Century Gothic" panose="020B0502020202020204" pitchFamily="34" charset="0"/>
              </a:endParaRPr>
            </a:p>
          </p:txBody>
        </p:sp>
      </p:grpSp>
      <p:grpSp>
        <p:nvGrpSpPr>
          <p:cNvPr id="28" name="Group 27">
            <a:extLst>
              <a:ext uri="{FF2B5EF4-FFF2-40B4-BE49-F238E27FC236}">
                <a16:creationId xmlns:a16="http://schemas.microsoft.com/office/drawing/2014/main" id="{5C6EAD9C-7BF9-BA4A-B1F7-11A33D184114}"/>
              </a:ext>
            </a:extLst>
          </p:cNvPr>
          <p:cNvGrpSpPr/>
          <p:nvPr/>
        </p:nvGrpSpPr>
        <p:grpSpPr>
          <a:xfrm>
            <a:off x="4611000" y="2743200"/>
            <a:ext cx="1730124" cy="1833315"/>
            <a:chOff x="4611000" y="2743200"/>
            <a:chExt cx="1730124" cy="1833315"/>
          </a:xfrm>
        </p:grpSpPr>
        <p:pic>
          <p:nvPicPr>
            <p:cNvPr id="17" name="Graphic 16">
              <a:extLst>
                <a:ext uri="{FF2B5EF4-FFF2-40B4-BE49-F238E27FC236}">
                  <a16:creationId xmlns:a16="http://schemas.microsoft.com/office/drawing/2014/main" id="{7519442B-B7D3-E04C-A231-D6B976001AE9}"/>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51746" r="31394"/>
            <a:stretch/>
          </p:blipFill>
          <p:spPr>
            <a:xfrm>
              <a:off x="4613259" y="2743200"/>
              <a:ext cx="1727865" cy="1833315"/>
            </a:xfrm>
            <a:prstGeom prst="rect">
              <a:avLst/>
            </a:prstGeom>
          </p:spPr>
        </p:pic>
        <p:sp>
          <p:nvSpPr>
            <p:cNvPr id="22" name="Rectangle 21">
              <a:extLst>
                <a:ext uri="{FF2B5EF4-FFF2-40B4-BE49-F238E27FC236}">
                  <a16:creationId xmlns:a16="http://schemas.microsoft.com/office/drawing/2014/main" id="{445FF203-C2E9-784B-AA23-CB6653C7D13A}"/>
                </a:ext>
              </a:extLst>
            </p:cNvPr>
            <p:cNvSpPr/>
            <p:nvPr/>
          </p:nvSpPr>
          <p:spPr>
            <a:xfrm>
              <a:off x="4611000" y="2931580"/>
              <a:ext cx="1430883" cy="1225720"/>
            </a:xfrm>
            <a:prstGeom prst="rect">
              <a:avLst/>
            </a:prstGeom>
          </p:spPr>
          <p:txBody>
            <a:bodyPr wrap="square">
              <a:spAutoFit/>
            </a:bodyPr>
            <a:lstStyle/>
            <a:p>
              <a:pPr lvl="0" algn="ctr" defTabSz="800100">
                <a:lnSpc>
                  <a:spcPts val="1760"/>
                </a:lnSpc>
                <a:spcBef>
                  <a:spcPct val="0"/>
                </a:spcBef>
                <a:spcAft>
                  <a:spcPct val="35000"/>
                </a:spcAft>
              </a:pPr>
              <a:r>
                <a:rPr lang="en-US" sz="1300" b="1" dirty="0">
                  <a:solidFill>
                    <a:schemeClr val="tx2"/>
                  </a:solidFill>
                  <a:latin typeface="Century Gothic" panose="020B0502020202020204" pitchFamily="34" charset="0"/>
                </a:rPr>
                <a:t>Local assessment: </a:t>
              </a:r>
              <a:r>
                <a:rPr lang="en-US" sz="1300" dirty="0">
                  <a:solidFill>
                    <a:schemeClr val="tx2"/>
                  </a:solidFill>
                  <a:latin typeface="Century Gothic" panose="020B0502020202020204" pitchFamily="34" charset="0"/>
                </a:rPr>
                <a:t>Restitution </a:t>
              </a:r>
              <a:br>
                <a:rPr lang="en-US" sz="1300" dirty="0">
                  <a:solidFill>
                    <a:schemeClr val="tx2"/>
                  </a:solidFill>
                  <a:latin typeface="Century Gothic" panose="020B0502020202020204" pitchFamily="34" charset="0"/>
                </a:rPr>
              </a:br>
              <a:r>
                <a:rPr lang="en-US" sz="1300" dirty="0">
                  <a:solidFill>
                    <a:schemeClr val="tx2"/>
                  </a:solidFill>
                  <a:latin typeface="Century Gothic" panose="020B0502020202020204" pitchFamily="34" charset="0"/>
                </a:rPr>
                <a:t>and validation of the report</a:t>
              </a:r>
              <a:endParaRPr lang="fr-FR" sz="1300" dirty="0">
                <a:solidFill>
                  <a:schemeClr val="tx2"/>
                </a:solidFill>
                <a:latin typeface="Century Gothic" panose="020B0502020202020204" pitchFamily="34" charset="0"/>
              </a:endParaRPr>
            </a:p>
          </p:txBody>
        </p:sp>
      </p:grpSp>
      <p:grpSp>
        <p:nvGrpSpPr>
          <p:cNvPr id="29" name="Group 28">
            <a:extLst>
              <a:ext uri="{FF2B5EF4-FFF2-40B4-BE49-F238E27FC236}">
                <a16:creationId xmlns:a16="http://schemas.microsoft.com/office/drawing/2014/main" id="{EA6E0FE3-F2FC-DD46-88CF-A7FCB86C4924}"/>
              </a:ext>
            </a:extLst>
          </p:cNvPr>
          <p:cNvGrpSpPr/>
          <p:nvPr/>
        </p:nvGrpSpPr>
        <p:grpSpPr>
          <a:xfrm>
            <a:off x="6150463" y="2743200"/>
            <a:ext cx="1727865" cy="1833315"/>
            <a:chOff x="6150463" y="2743200"/>
            <a:chExt cx="1727865" cy="1833315"/>
          </a:xfrm>
        </p:grpSpPr>
        <p:pic>
          <p:nvPicPr>
            <p:cNvPr id="19" name="Graphic 18">
              <a:extLst>
                <a:ext uri="{FF2B5EF4-FFF2-40B4-BE49-F238E27FC236}">
                  <a16:creationId xmlns:a16="http://schemas.microsoft.com/office/drawing/2014/main" id="{E13DA332-5259-8A4A-A3D8-7D8932161E33}"/>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69187" r="13953"/>
            <a:stretch/>
          </p:blipFill>
          <p:spPr>
            <a:xfrm>
              <a:off x="6150463" y="2743200"/>
              <a:ext cx="1727865" cy="1833315"/>
            </a:xfrm>
            <a:prstGeom prst="rect">
              <a:avLst/>
            </a:prstGeom>
          </p:spPr>
        </p:pic>
        <p:sp>
          <p:nvSpPr>
            <p:cNvPr id="23" name="Rectangle 22">
              <a:extLst>
                <a:ext uri="{FF2B5EF4-FFF2-40B4-BE49-F238E27FC236}">
                  <a16:creationId xmlns:a16="http://schemas.microsoft.com/office/drawing/2014/main" id="{D60AA598-7456-9E48-A047-0844E8F9EC02}"/>
                </a:ext>
              </a:extLst>
            </p:cNvPr>
            <p:cNvSpPr/>
            <p:nvPr/>
          </p:nvSpPr>
          <p:spPr>
            <a:xfrm>
              <a:off x="6298773" y="3361634"/>
              <a:ext cx="1131861" cy="532646"/>
            </a:xfrm>
            <a:prstGeom prst="rect">
              <a:avLst/>
            </a:prstGeom>
          </p:spPr>
          <p:txBody>
            <a:bodyPr wrap="square">
              <a:spAutoFit/>
            </a:bodyPr>
            <a:lstStyle/>
            <a:p>
              <a:pPr lvl="0" algn="ctr" defTabSz="800100">
                <a:lnSpc>
                  <a:spcPts val="1760"/>
                </a:lnSpc>
                <a:spcBef>
                  <a:spcPct val="0"/>
                </a:spcBef>
                <a:spcAft>
                  <a:spcPct val="35000"/>
                </a:spcAft>
              </a:pPr>
              <a:r>
                <a:rPr lang="en-US" sz="1300" b="1" dirty="0">
                  <a:solidFill>
                    <a:schemeClr val="tx2"/>
                  </a:solidFill>
                  <a:latin typeface="Century Gothic" panose="020B0502020202020204" pitchFamily="34" charset="0"/>
                </a:rPr>
                <a:t>Draft of the action plan </a:t>
              </a:r>
              <a:endParaRPr lang="fr-FR" sz="1300" b="1" dirty="0">
                <a:solidFill>
                  <a:schemeClr val="tx2"/>
                </a:solidFill>
                <a:latin typeface="Century Gothic" panose="020B0502020202020204" pitchFamily="34" charset="0"/>
              </a:endParaRPr>
            </a:p>
          </p:txBody>
        </p:sp>
      </p:grpSp>
      <p:grpSp>
        <p:nvGrpSpPr>
          <p:cNvPr id="30" name="Group 29">
            <a:extLst>
              <a:ext uri="{FF2B5EF4-FFF2-40B4-BE49-F238E27FC236}">
                <a16:creationId xmlns:a16="http://schemas.microsoft.com/office/drawing/2014/main" id="{FEDEA8BE-7E56-C645-9EEE-02238C734B5F}"/>
              </a:ext>
            </a:extLst>
          </p:cNvPr>
          <p:cNvGrpSpPr/>
          <p:nvPr/>
        </p:nvGrpSpPr>
        <p:grpSpPr>
          <a:xfrm>
            <a:off x="7639999" y="2743200"/>
            <a:ext cx="1727865" cy="1833315"/>
            <a:chOff x="7639999" y="2743200"/>
            <a:chExt cx="1727865" cy="1833315"/>
          </a:xfrm>
        </p:grpSpPr>
        <p:pic>
          <p:nvPicPr>
            <p:cNvPr id="20" name="Graphic 19">
              <a:extLst>
                <a:ext uri="{FF2B5EF4-FFF2-40B4-BE49-F238E27FC236}">
                  <a16:creationId xmlns:a16="http://schemas.microsoft.com/office/drawing/2014/main" id="{62FA7BEA-B7F3-844C-8125-9A69D79A8640}"/>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86220" r="-3080"/>
            <a:stretch/>
          </p:blipFill>
          <p:spPr>
            <a:xfrm>
              <a:off x="7639999" y="2743200"/>
              <a:ext cx="1727865" cy="1833315"/>
            </a:xfrm>
            <a:prstGeom prst="rect">
              <a:avLst/>
            </a:prstGeom>
          </p:spPr>
        </p:pic>
        <p:sp>
          <p:nvSpPr>
            <p:cNvPr id="24" name="Rectangle 23">
              <a:extLst>
                <a:ext uri="{FF2B5EF4-FFF2-40B4-BE49-F238E27FC236}">
                  <a16:creationId xmlns:a16="http://schemas.microsoft.com/office/drawing/2014/main" id="{F54C5BA9-66A5-C14F-AB66-1F7513808106}"/>
                </a:ext>
              </a:extLst>
            </p:cNvPr>
            <p:cNvSpPr/>
            <p:nvPr/>
          </p:nvSpPr>
          <p:spPr>
            <a:xfrm>
              <a:off x="7683808" y="3351001"/>
              <a:ext cx="1430883" cy="532646"/>
            </a:xfrm>
            <a:prstGeom prst="rect">
              <a:avLst/>
            </a:prstGeom>
          </p:spPr>
          <p:txBody>
            <a:bodyPr wrap="square">
              <a:spAutoFit/>
            </a:bodyPr>
            <a:lstStyle/>
            <a:p>
              <a:pPr lvl="0" algn="ctr" defTabSz="800100">
                <a:lnSpc>
                  <a:spcPts val="1760"/>
                </a:lnSpc>
                <a:spcBef>
                  <a:spcPct val="0"/>
                </a:spcBef>
                <a:spcAft>
                  <a:spcPct val="35000"/>
                </a:spcAft>
              </a:pPr>
              <a:r>
                <a:rPr lang="en-US" sz="1300" b="1" dirty="0">
                  <a:solidFill>
                    <a:schemeClr val="tx2">
                      <a:lumMod val="60000"/>
                      <a:lumOff val="40000"/>
                    </a:schemeClr>
                  </a:solidFill>
                  <a:latin typeface="Century Gothic" panose="020B0502020202020204" pitchFamily="34" charset="0"/>
                </a:rPr>
                <a:t>Resources mobilization</a:t>
              </a:r>
            </a:p>
          </p:txBody>
        </p:sp>
      </p:grpSp>
      <p:sp>
        <p:nvSpPr>
          <p:cNvPr id="2" name="Slide Number Placeholder 1">
            <a:extLst>
              <a:ext uri="{FF2B5EF4-FFF2-40B4-BE49-F238E27FC236}">
                <a16:creationId xmlns:a16="http://schemas.microsoft.com/office/drawing/2014/main" id="{5E36D8CE-D37A-3D44-94C5-ECBC280F1F4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9239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1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10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10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10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10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left)">
                                      <p:cBhvr>
                                        <p:cTn id="32"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200" b="1" dirty="0">
                <a:solidFill>
                  <a:srgbClr val="002060"/>
                </a:solidFill>
              </a:rPr>
              <a:t>Initial Step: Local Assessments</a:t>
            </a:r>
            <a:endParaRPr lang="en-US" sz="3200" b="1" dirty="0">
              <a:solidFill>
                <a:srgbClr val="002060"/>
              </a:solidFill>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pSp>
        <p:nvGrpSpPr>
          <p:cNvPr id="3" name="Group 2"/>
          <p:cNvGrpSpPr/>
          <p:nvPr/>
        </p:nvGrpSpPr>
        <p:grpSpPr>
          <a:xfrm>
            <a:off x="457201" y="4530744"/>
            <a:ext cx="8305800" cy="1447800"/>
            <a:chOff x="362363" y="4419600"/>
            <a:chExt cx="7691552" cy="1447800"/>
          </a:xfrm>
        </p:grpSpPr>
        <p:sp>
          <p:nvSpPr>
            <p:cNvPr id="7" name="Rounded Rectangle 6"/>
            <p:cNvSpPr/>
            <p:nvPr/>
          </p:nvSpPr>
          <p:spPr>
            <a:xfrm>
              <a:off x="362363" y="4419600"/>
              <a:ext cx="3817550" cy="1447800"/>
            </a:xfrm>
            <a:prstGeom prst="rect">
              <a:avLst/>
            </a:prstGeom>
            <a:solidFill>
              <a:srgbClr val="8EB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Century Gothic" panose="020B0502020202020204" pitchFamily="34" charset="0"/>
                </a:rPr>
                <a:t>Nature &amp; Conditions  of Local Communities</a:t>
              </a:r>
            </a:p>
          </p:txBody>
        </p:sp>
        <p:sp>
          <p:nvSpPr>
            <p:cNvPr id="9" name="Rectangle 8"/>
            <p:cNvSpPr/>
            <p:nvPr/>
          </p:nvSpPr>
          <p:spPr>
            <a:xfrm>
              <a:off x="4313986" y="4419600"/>
              <a:ext cx="3739929" cy="1433512"/>
            </a:xfrm>
            <a:prstGeom prst="rect">
              <a:avLst/>
            </a:prstGeom>
            <a:solidFill>
              <a:srgbClr val="8EB4E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1" dirty="0">
                  <a:solidFill>
                    <a:schemeClr val="bg1"/>
                  </a:solidFill>
                  <a:latin typeface="Century Gothic" panose="020B0502020202020204" pitchFamily="34" charset="0"/>
                </a:rPr>
                <a:t>Capacity &amp; Capabilities of the Local Police</a:t>
              </a:r>
            </a:p>
          </p:txBody>
        </p:sp>
      </p:grpSp>
      <p:pic>
        <p:nvPicPr>
          <p:cNvPr id="22" name="Picture 21" descr="A group of people in uniform&#10;&#10;Description automatically generated with low confidence">
            <a:extLst>
              <a:ext uri="{FF2B5EF4-FFF2-40B4-BE49-F238E27FC236}">
                <a16:creationId xmlns:a16="http://schemas.microsoft.com/office/drawing/2014/main" id="{D643DC30-3C88-43E9-AF80-6D210BEEDEB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24401" y="1656696"/>
            <a:ext cx="4043464" cy="2790250"/>
          </a:xfrm>
          <a:prstGeom prst="rect">
            <a:avLst/>
          </a:prstGeom>
        </p:spPr>
      </p:pic>
      <p:pic>
        <p:nvPicPr>
          <p:cNvPr id="26" name="Content Placeholder 25" descr="A group of people in costumes&#10;&#10;Description automatically generated with low confidence">
            <a:extLst>
              <a:ext uri="{FF2B5EF4-FFF2-40B4-BE49-F238E27FC236}">
                <a16:creationId xmlns:a16="http://schemas.microsoft.com/office/drawing/2014/main" id="{BD5F0685-0371-45BB-B5CE-9FFB0CB54544}"/>
              </a:ext>
            </a:extLst>
          </p:cNvPr>
          <p:cNvPicPr>
            <a:picLocks noGrp="1" noChangeAspect="1"/>
          </p:cNvPicPr>
          <p:nvPr>
            <p:ph sz="quarter" idx="13"/>
          </p:nvPr>
        </p:nvPicPr>
        <p:blipFill>
          <a:blip r:embed="rId4" cstate="print">
            <a:extLst>
              <a:ext uri="{28A0092B-C50C-407E-A947-70E740481C1C}">
                <a14:useLocalDpi xmlns:a14="http://schemas.microsoft.com/office/drawing/2010/main"/>
              </a:ext>
            </a:extLst>
          </a:blip>
          <a:stretch>
            <a:fillRect/>
          </a:stretch>
        </p:blipFill>
        <p:spPr>
          <a:xfrm>
            <a:off x="457200" y="1656696"/>
            <a:ext cx="4122420" cy="2786380"/>
          </a:xfrm>
        </p:spPr>
      </p:pic>
    </p:spTree>
    <p:extLst>
      <p:ext uri="{BB962C8B-B14F-4D97-AF65-F5344CB8AC3E}">
        <p14:creationId xmlns:p14="http://schemas.microsoft.com/office/powerpoint/2010/main" val="1172241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F00C822-82C1-7A44-BA1E-3C78F3DE8B7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1573618"/>
            <a:ext cx="9144000" cy="4657061"/>
          </a:xfrm>
          <a:prstGeom prst="rect">
            <a:avLst/>
          </a:prstGeom>
        </p:spPr>
      </p:pic>
      <p:sp>
        <p:nvSpPr>
          <p:cNvPr id="2" name="Title 1">
            <a:extLst>
              <a:ext uri="{FF2B5EF4-FFF2-40B4-BE49-F238E27FC236}">
                <a16:creationId xmlns:a16="http://schemas.microsoft.com/office/drawing/2014/main" id="{C459F606-5451-4412-AB05-1488ECFA3C6D}"/>
              </a:ext>
            </a:extLst>
          </p:cNvPr>
          <p:cNvSpPr>
            <a:spLocks noGrp="1"/>
          </p:cNvSpPr>
          <p:nvPr>
            <p:ph type="title"/>
          </p:nvPr>
        </p:nvSpPr>
        <p:spPr/>
        <p:txBody>
          <a:bodyPr>
            <a:noAutofit/>
          </a:bodyPr>
          <a:lstStyle/>
          <a:p>
            <a:pPr lvl="0">
              <a:lnSpc>
                <a:spcPct val="114999"/>
              </a:lnSpc>
              <a:spcBef>
                <a:spcPts val="0"/>
              </a:spcBef>
              <a:spcAft>
                <a:spcPts val="600"/>
              </a:spcAft>
            </a:pPr>
            <a:r>
              <a:rPr lang="en-US" sz="3200" b="1" dirty="0">
                <a:solidFill>
                  <a:srgbClr val="002060"/>
                </a:solidFill>
                <a:latin typeface="Century Gothic" panose="020B0502020202020204" pitchFamily="34" charset="0"/>
              </a:rPr>
              <a:t>Constraints, Risks and Challenges </a:t>
            </a:r>
            <a:endParaRPr lang="en-US" sz="3200" b="1" dirty="0">
              <a:solidFill>
                <a:srgbClr val="002060"/>
              </a:solidFill>
            </a:endParaRPr>
          </a:p>
        </p:txBody>
      </p:sp>
      <p:sp>
        <p:nvSpPr>
          <p:cNvPr id="4" name="Slide Number Placeholder 3">
            <a:extLst>
              <a:ext uri="{FF2B5EF4-FFF2-40B4-BE49-F238E27FC236}">
                <a16:creationId xmlns:a16="http://schemas.microsoft.com/office/drawing/2014/main" id="{38E2AF38-E2BD-4BE4-99B1-D5E6AE91B197}"/>
              </a:ext>
            </a:extLst>
          </p:cNvPr>
          <p:cNvSpPr>
            <a:spLocks noGrp="1"/>
          </p:cNvSpPr>
          <p:nvPr>
            <p:ph type="sldNum" sz="quarter" idx="12"/>
          </p:nvPr>
        </p:nvSpPr>
        <p:spPr/>
        <p:txBody>
          <a:bodyPr/>
          <a:lstStyle/>
          <a:p>
            <a:fld id="{97261161-F363-4909-B3BA-F2D719A844EB}" type="slidenum">
              <a:rPr lang="en-US" smtClean="0"/>
              <a:t>35</a:t>
            </a:fld>
            <a:endParaRPr lang="en-US" dirty="0"/>
          </a:p>
        </p:txBody>
      </p:sp>
      <p:sp>
        <p:nvSpPr>
          <p:cNvPr id="8" name="Forme libre 7">
            <a:extLst>
              <a:ext uri="{FF2B5EF4-FFF2-40B4-BE49-F238E27FC236}">
                <a16:creationId xmlns:a16="http://schemas.microsoft.com/office/drawing/2014/main" id="{D8AAEA85-EE01-8A4C-A8C6-6931C6411A0D}"/>
              </a:ext>
            </a:extLst>
          </p:cNvPr>
          <p:cNvSpPr/>
          <p:nvPr/>
        </p:nvSpPr>
        <p:spPr>
          <a:xfrm>
            <a:off x="3453255" y="1671597"/>
            <a:ext cx="2503021" cy="473192"/>
          </a:xfrm>
          <a:custGeom>
            <a:avLst/>
            <a:gdLst>
              <a:gd name="connsiteX0" fmla="*/ 0 w 1837540"/>
              <a:gd name="connsiteY0" fmla="*/ 0 h 1063601"/>
              <a:gd name="connsiteX1" fmla="*/ 1837540 w 1837540"/>
              <a:gd name="connsiteY1" fmla="*/ 0 h 1063601"/>
              <a:gd name="connsiteX2" fmla="*/ 1837540 w 1837540"/>
              <a:gd name="connsiteY2" fmla="*/ 1063601 h 1063601"/>
              <a:gd name="connsiteX3" fmla="*/ 0 w 1837540"/>
              <a:gd name="connsiteY3" fmla="*/ 1063601 h 1063601"/>
              <a:gd name="connsiteX4" fmla="*/ 0 w 1837540"/>
              <a:gd name="connsiteY4" fmla="*/ 0 h 106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7540" h="1063601">
                <a:moveTo>
                  <a:pt x="0" y="0"/>
                </a:moveTo>
                <a:lnTo>
                  <a:pt x="1837540" y="0"/>
                </a:lnTo>
                <a:lnTo>
                  <a:pt x="1837540" y="1063601"/>
                </a:lnTo>
                <a:lnTo>
                  <a:pt x="0" y="1063601"/>
                </a:lnTo>
                <a:lnTo>
                  <a:pt x="0" y="0"/>
                </a:lnTo>
                <a:close/>
              </a:path>
            </a:pathLst>
          </a:cu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accent1"/>
                </a:solidFill>
                <a:latin typeface="Century Gothic" panose="020B0502020202020204" pitchFamily="34" charset="0"/>
              </a:rPr>
              <a:t>Local authorities</a:t>
            </a:r>
          </a:p>
        </p:txBody>
      </p:sp>
      <p:sp>
        <p:nvSpPr>
          <p:cNvPr id="10" name="Forme libre 9">
            <a:extLst>
              <a:ext uri="{FF2B5EF4-FFF2-40B4-BE49-F238E27FC236}">
                <a16:creationId xmlns:a16="http://schemas.microsoft.com/office/drawing/2014/main" id="{9AB0C0DC-BD1D-2543-9EB9-9F0A5F54E0C4}"/>
              </a:ext>
            </a:extLst>
          </p:cNvPr>
          <p:cNvSpPr/>
          <p:nvPr/>
        </p:nvSpPr>
        <p:spPr>
          <a:xfrm>
            <a:off x="2699040" y="2101123"/>
            <a:ext cx="1647450" cy="863801"/>
          </a:xfrm>
          <a:custGeom>
            <a:avLst/>
            <a:gdLst>
              <a:gd name="connsiteX0" fmla="*/ 0 w 1647450"/>
              <a:gd name="connsiteY0" fmla="*/ 0 h 1154120"/>
              <a:gd name="connsiteX1" fmla="*/ 1647450 w 1647450"/>
              <a:gd name="connsiteY1" fmla="*/ 0 h 1154120"/>
              <a:gd name="connsiteX2" fmla="*/ 1647450 w 1647450"/>
              <a:gd name="connsiteY2" fmla="*/ 1154120 h 1154120"/>
              <a:gd name="connsiteX3" fmla="*/ 0 w 1647450"/>
              <a:gd name="connsiteY3" fmla="*/ 1154120 h 1154120"/>
              <a:gd name="connsiteX4" fmla="*/ 0 w 1647450"/>
              <a:gd name="connsiteY4" fmla="*/ 0 h 1154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450" h="1154120">
                <a:moveTo>
                  <a:pt x="0" y="0"/>
                </a:moveTo>
                <a:lnTo>
                  <a:pt x="1647450" y="0"/>
                </a:lnTo>
                <a:lnTo>
                  <a:pt x="1647450" y="1154120"/>
                </a:lnTo>
                <a:lnTo>
                  <a:pt x="0" y="1154120"/>
                </a:lnTo>
                <a:lnTo>
                  <a:pt x="0" y="0"/>
                </a:lnTo>
                <a:close/>
              </a:path>
            </a:pathLst>
          </a:cu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accent1"/>
                </a:solidFill>
                <a:latin typeface="Century Gothic" panose="020B0502020202020204" pitchFamily="34" charset="0"/>
              </a:rPr>
              <a:t>Local community</a:t>
            </a:r>
          </a:p>
        </p:txBody>
      </p:sp>
      <p:sp>
        <p:nvSpPr>
          <p:cNvPr id="12" name="Forme libre 11">
            <a:extLst>
              <a:ext uri="{FF2B5EF4-FFF2-40B4-BE49-F238E27FC236}">
                <a16:creationId xmlns:a16="http://schemas.microsoft.com/office/drawing/2014/main" id="{3BDEE059-A2B6-5D40-B199-EFFE4635D4E1}"/>
              </a:ext>
            </a:extLst>
          </p:cNvPr>
          <p:cNvSpPr/>
          <p:nvPr/>
        </p:nvSpPr>
        <p:spPr>
          <a:xfrm>
            <a:off x="4797512" y="2271605"/>
            <a:ext cx="1647450" cy="473192"/>
          </a:xfrm>
          <a:custGeom>
            <a:avLst/>
            <a:gdLst>
              <a:gd name="connsiteX0" fmla="*/ 0 w 1647450"/>
              <a:gd name="connsiteY0" fmla="*/ 0 h 1154120"/>
              <a:gd name="connsiteX1" fmla="*/ 1647450 w 1647450"/>
              <a:gd name="connsiteY1" fmla="*/ 0 h 1154120"/>
              <a:gd name="connsiteX2" fmla="*/ 1647450 w 1647450"/>
              <a:gd name="connsiteY2" fmla="*/ 1154120 h 1154120"/>
              <a:gd name="connsiteX3" fmla="*/ 0 w 1647450"/>
              <a:gd name="connsiteY3" fmla="*/ 1154120 h 1154120"/>
              <a:gd name="connsiteX4" fmla="*/ 0 w 1647450"/>
              <a:gd name="connsiteY4" fmla="*/ 0 h 1154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450" h="1154120">
                <a:moveTo>
                  <a:pt x="0" y="0"/>
                </a:moveTo>
                <a:lnTo>
                  <a:pt x="1647450" y="0"/>
                </a:lnTo>
                <a:lnTo>
                  <a:pt x="1647450" y="1154120"/>
                </a:lnTo>
                <a:lnTo>
                  <a:pt x="0" y="1154120"/>
                </a:lnTo>
                <a:lnTo>
                  <a:pt x="0" y="0"/>
                </a:lnTo>
                <a:close/>
              </a:path>
            </a:pathLst>
          </a:cu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accent1"/>
                </a:solidFill>
                <a:latin typeface="Century Gothic" panose="020B0502020202020204" pitchFamily="34" charset="0"/>
              </a:rPr>
              <a:t>Local police</a:t>
            </a:r>
          </a:p>
        </p:txBody>
      </p:sp>
      <p:sp>
        <p:nvSpPr>
          <p:cNvPr id="14" name="Forme libre 13">
            <a:extLst>
              <a:ext uri="{FF2B5EF4-FFF2-40B4-BE49-F238E27FC236}">
                <a16:creationId xmlns:a16="http://schemas.microsoft.com/office/drawing/2014/main" id="{F69F0AD5-A6E0-5745-80E1-34BF55DF86C0}"/>
              </a:ext>
            </a:extLst>
          </p:cNvPr>
          <p:cNvSpPr/>
          <p:nvPr/>
        </p:nvSpPr>
        <p:spPr>
          <a:xfrm>
            <a:off x="5063040" y="2901733"/>
            <a:ext cx="1647450" cy="580303"/>
          </a:xfrm>
          <a:custGeom>
            <a:avLst/>
            <a:gdLst>
              <a:gd name="connsiteX0" fmla="*/ 0 w 1647450"/>
              <a:gd name="connsiteY0" fmla="*/ 0 h 1154120"/>
              <a:gd name="connsiteX1" fmla="*/ 1647450 w 1647450"/>
              <a:gd name="connsiteY1" fmla="*/ 0 h 1154120"/>
              <a:gd name="connsiteX2" fmla="*/ 1647450 w 1647450"/>
              <a:gd name="connsiteY2" fmla="*/ 1154120 h 1154120"/>
              <a:gd name="connsiteX3" fmla="*/ 0 w 1647450"/>
              <a:gd name="connsiteY3" fmla="*/ 1154120 h 1154120"/>
              <a:gd name="connsiteX4" fmla="*/ 0 w 1647450"/>
              <a:gd name="connsiteY4" fmla="*/ 0 h 1154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450" h="1154120">
                <a:moveTo>
                  <a:pt x="0" y="0"/>
                </a:moveTo>
                <a:lnTo>
                  <a:pt x="1647450" y="0"/>
                </a:lnTo>
                <a:lnTo>
                  <a:pt x="1647450" y="1154120"/>
                </a:lnTo>
                <a:lnTo>
                  <a:pt x="0" y="1154120"/>
                </a:lnTo>
                <a:lnTo>
                  <a:pt x="0" y="0"/>
                </a:lnTo>
                <a:close/>
              </a:path>
            </a:pathLst>
          </a:cu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accent1"/>
                </a:solidFill>
                <a:latin typeface="Century Gothic" panose="020B0502020202020204" pitchFamily="34" charset="0"/>
              </a:rPr>
              <a:t>UN Police</a:t>
            </a:r>
          </a:p>
        </p:txBody>
      </p:sp>
      <p:sp>
        <p:nvSpPr>
          <p:cNvPr id="16" name="Forme libre 15">
            <a:extLst>
              <a:ext uri="{FF2B5EF4-FFF2-40B4-BE49-F238E27FC236}">
                <a16:creationId xmlns:a16="http://schemas.microsoft.com/office/drawing/2014/main" id="{7CAC4C2C-0C2D-9645-B66B-5F6B1EC5F85B}"/>
              </a:ext>
            </a:extLst>
          </p:cNvPr>
          <p:cNvSpPr/>
          <p:nvPr/>
        </p:nvSpPr>
        <p:spPr>
          <a:xfrm>
            <a:off x="3057315" y="2909060"/>
            <a:ext cx="1647450" cy="863801"/>
          </a:xfrm>
          <a:custGeom>
            <a:avLst/>
            <a:gdLst>
              <a:gd name="connsiteX0" fmla="*/ 0 w 1647450"/>
              <a:gd name="connsiteY0" fmla="*/ 0 h 1154120"/>
              <a:gd name="connsiteX1" fmla="*/ 1647450 w 1647450"/>
              <a:gd name="connsiteY1" fmla="*/ 0 h 1154120"/>
              <a:gd name="connsiteX2" fmla="*/ 1647450 w 1647450"/>
              <a:gd name="connsiteY2" fmla="*/ 1154120 h 1154120"/>
              <a:gd name="connsiteX3" fmla="*/ 0 w 1647450"/>
              <a:gd name="connsiteY3" fmla="*/ 1154120 h 1154120"/>
              <a:gd name="connsiteX4" fmla="*/ 0 w 1647450"/>
              <a:gd name="connsiteY4" fmla="*/ 0 h 1154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450" h="1154120">
                <a:moveTo>
                  <a:pt x="0" y="0"/>
                </a:moveTo>
                <a:lnTo>
                  <a:pt x="1647450" y="0"/>
                </a:lnTo>
                <a:lnTo>
                  <a:pt x="1647450" y="1154120"/>
                </a:lnTo>
                <a:lnTo>
                  <a:pt x="0" y="1154120"/>
                </a:lnTo>
                <a:lnTo>
                  <a:pt x="0" y="0"/>
                </a:lnTo>
                <a:close/>
              </a:path>
            </a:pathLst>
          </a:cu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accent1"/>
                </a:solidFill>
                <a:latin typeface="Century Gothic" panose="020B0502020202020204" pitchFamily="34" charset="0"/>
              </a:rPr>
              <a:t>International environment</a:t>
            </a:r>
          </a:p>
        </p:txBody>
      </p:sp>
    </p:spTree>
    <p:extLst>
      <p:ext uri="{BB962C8B-B14F-4D97-AF65-F5344CB8AC3E}">
        <p14:creationId xmlns:p14="http://schemas.microsoft.com/office/powerpoint/2010/main" val="4112033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530DCF-1B7B-634F-8ECF-0FECBE2483AA}"/>
              </a:ext>
            </a:extLst>
          </p:cNvPr>
          <p:cNvSpPr/>
          <p:nvPr/>
        </p:nvSpPr>
        <p:spPr>
          <a:xfrm>
            <a:off x="990600" y="1490842"/>
            <a:ext cx="7408563" cy="5230634"/>
          </a:xfrm>
          <a:prstGeom prst="rect">
            <a:avLst/>
          </a:prstGeom>
        </p:spPr>
        <p:txBody>
          <a:bodyPr vert="horz" lIns="91440" tIns="45720" rIns="91440" bIns="45720" rtlCol="0" anchor="ctr">
            <a:normAutofit/>
          </a:bodyPr>
          <a:lstStyle/>
          <a:p>
            <a:pPr marL="57150">
              <a:lnSpc>
                <a:spcPct val="90000"/>
              </a:lnSpc>
              <a:spcAft>
                <a:spcPts val="600"/>
              </a:spcAft>
            </a:pPr>
            <a:endParaRPr lang="en-GB" sz="2000" dirty="0">
              <a:solidFill>
                <a:srgbClr val="000000"/>
              </a:solidFill>
              <a:latin typeface="Century Gothic" panose="020B0502020202020204" pitchFamily="34" charset="0"/>
            </a:endParaRPr>
          </a:p>
          <a:p>
            <a:pPr marL="57150">
              <a:lnSpc>
                <a:spcPct val="90000"/>
              </a:lnSpc>
              <a:spcAft>
                <a:spcPts val="600"/>
              </a:spcAft>
            </a:pPr>
            <a:endParaRPr lang="en-US" sz="2000" dirty="0">
              <a:solidFill>
                <a:srgbClr val="000000"/>
              </a:solidFill>
              <a:latin typeface="Century Gothic" panose="020B0502020202020204" pitchFamily="34" charset="0"/>
            </a:endParaRPr>
          </a:p>
        </p:txBody>
      </p:sp>
      <p:grpSp>
        <p:nvGrpSpPr>
          <p:cNvPr id="9" name="Group 8">
            <a:extLst>
              <a:ext uri="{FF2B5EF4-FFF2-40B4-BE49-F238E27FC236}">
                <a16:creationId xmlns:a16="http://schemas.microsoft.com/office/drawing/2014/main" id="{7F20E673-B318-4611-BEBC-98CD35CA969C}"/>
              </a:ext>
            </a:extLst>
          </p:cNvPr>
          <p:cNvGrpSpPr/>
          <p:nvPr/>
        </p:nvGrpSpPr>
        <p:grpSpPr>
          <a:xfrm>
            <a:off x="434340" y="2036135"/>
            <a:ext cx="2881954" cy="3694813"/>
            <a:chOff x="434340" y="2036135"/>
            <a:chExt cx="2881954" cy="3694813"/>
          </a:xfrm>
        </p:grpSpPr>
        <p:cxnSp>
          <p:nvCxnSpPr>
            <p:cNvPr id="14" name="Straight Arrow Connector 13">
              <a:extLst>
                <a:ext uri="{FF2B5EF4-FFF2-40B4-BE49-F238E27FC236}">
                  <a16:creationId xmlns:a16="http://schemas.microsoft.com/office/drawing/2014/main" id="{B7ECE600-A9E9-5241-93B4-C553F7E8AC18}"/>
                </a:ext>
              </a:extLst>
            </p:cNvPr>
            <p:cNvCxnSpPr/>
            <p:nvPr/>
          </p:nvCxnSpPr>
          <p:spPr>
            <a:xfrm>
              <a:off x="2822546" y="2296634"/>
              <a:ext cx="493748" cy="0"/>
            </a:xfrm>
            <a:prstGeom prst="straightConnector1">
              <a:avLst/>
            </a:prstGeom>
            <a:ln w="66675">
              <a:solidFill>
                <a:srgbClr val="8EB4E3"/>
              </a:solidFill>
              <a:tailEnd type="triangl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B180A7E0-CA02-455A-B122-A2D0296542DF}"/>
                </a:ext>
              </a:extLst>
            </p:cNvPr>
            <p:cNvGrpSpPr/>
            <p:nvPr/>
          </p:nvGrpSpPr>
          <p:grpSpPr>
            <a:xfrm>
              <a:off x="434340" y="2036135"/>
              <a:ext cx="2468880" cy="3694813"/>
              <a:chOff x="434340" y="2036135"/>
              <a:chExt cx="2468880" cy="3694813"/>
            </a:xfrm>
          </p:grpSpPr>
          <p:sp>
            <p:nvSpPr>
              <p:cNvPr id="2" name="Rectangle 1">
                <a:extLst>
                  <a:ext uri="{FF2B5EF4-FFF2-40B4-BE49-F238E27FC236}">
                    <a16:creationId xmlns:a16="http://schemas.microsoft.com/office/drawing/2014/main" id="{E5D0153A-54D3-B744-BB9D-331061F20514}"/>
                  </a:ext>
                </a:extLst>
              </p:cNvPr>
              <p:cNvSpPr/>
              <p:nvPr/>
            </p:nvSpPr>
            <p:spPr>
              <a:xfrm>
                <a:off x="434340" y="2557133"/>
                <a:ext cx="2468880" cy="3173815"/>
              </a:xfrm>
              <a:prstGeom prst="rect">
                <a:avLst/>
              </a:prstGeom>
              <a:gradFill>
                <a:gsLst>
                  <a:gs pos="0">
                    <a:schemeClr val="bg1">
                      <a:lumMod val="9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840F444C-61B1-F848-996E-69DE22E0ED55}"/>
                  </a:ext>
                </a:extLst>
              </p:cNvPr>
              <p:cNvSpPr txBox="1"/>
              <p:nvPr/>
            </p:nvSpPr>
            <p:spPr>
              <a:xfrm>
                <a:off x="434340" y="2036135"/>
                <a:ext cx="2468880" cy="523220"/>
              </a:xfrm>
              <a:prstGeom prst="rect">
                <a:avLst/>
              </a:prstGeom>
              <a:solidFill>
                <a:schemeClr val="tx2"/>
              </a:solidFill>
            </p:spPr>
            <p:txBody>
              <a:bodyPr wrap="square" rtlCol="0">
                <a:spAutoFit/>
              </a:bodyPr>
              <a:lstStyle/>
              <a:p>
                <a:pPr algn="ctr">
                  <a:spcBef>
                    <a:spcPts val="1200"/>
                  </a:spcBef>
                  <a:spcAft>
                    <a:spcPts val="1200"/>
                  </a:spcAft>
                </a:pPr>
                <a:r>
                  <a:rPr lang="en-GB" sz="2800" b="1" dirty="0">
                    <a:solidFill>
                      <a:schemeClr val="bg1"/>
                    </a:solidFill>
                    <a:latin typeface="Century Gothic" panose="020B0502020202020204" pitchFamily="34" charset="0"/>
                  </a:rPr>
                  <a:t>WHAT?</a:t>
                </a:r>
                <a:endParaRPr lang="en-GB" b="1" dirty="0">
                  <a:solidFill>
                    <a:schemeClr val="bg1"/>
                  </a:solidFill>
                  <a:latin typeface="Century Gothic" panose="020B0502020202020204" pitchFamily="34" charset="0"/>
                </a:endParaRPr>
              </a:p>
            </p:txBody>
          </p:sp>
          <p:sp>
            <p:nvSpPr>
              <p:cNvPr id="16" name="TextBox 15">
                <a:extLst>
                  <a:ext uri="{FF2B5EF4-FFF2-40B4-BE49-F238E27FC236}">
                    <a16:creationId xmlns:a16="http://schemas.microsoft.com/office/drawing/2014/main" id="{DB6EB754-B872-1E4A-A3B5-FD655E595686}"/>
                  </a:ext>
                </a:extLst>
              </p:cNvPr>
              <p:cNvSpPr txBox="1"/>
              <p:nvPr/>
            </p:nvSpPr>
            <p:spPr>
              <a:xfrm>
                <a:off x="515571" y="2752236"/>
                <a:ext cx="2170148" cy="1754326"/>
              </a:xfrm>
              <a:prstGeom prst="rect">
                <a:avLst/>
              </a:prstGeom>
              <a:noFill/>
            </p:spPr>
            <p:txBody>
              <a:bodyPr wrap="square" rtlCol="0">
                <a:spAutoFit/>
              </a:bodyPr>
              <a:lstStyle/>
              <a:p>
                <a:pPr marL="285750" indent="-285750">
                  <a:buFont typeface="Wingdings" pitchFamily="2" charset="2"/>
                  <a:buChar char="§"/>
                </a:pPr>
                <a:r>
                  <a:rPr lang="en-GB" dirty="0">
                    <a:solidFill>
                      <a:srgbClr val="8D9C36"/>
                    </a:solidFill>
                    <a:latin typeface="Century Gothic" panose="020B0502020202020204" pitchFamily="34" charset="0"/>
                  </a:rPr>
                  <a:t>What did you notice?</a:t>
                </a:r>
              </a:p>
              <a:p>
                <a:pPr marL="285750" indent="-285750">
                  <a:buFont typeface="Wingdings" pitchFamily="2" charset="2"/>
                  <a:buChar char="§"/>
                </a:pPr>
                <a:endParaRPr lang="en-GB" dirty="0">
                  <a:solidFill>
                    <a:srgbClr val="8D9C36"/>
                  </a:solidFill>
                  <a:latin typeface="Century Gothic" panose="020B0502020202020204" pitchFamily="34" charset="0"/>
                </a:endParaRPr>
              </a:p>
              <a:p>
                <a:pPr marL="285750" indent="-285750">
                  <a:buFont typeface="Wingdings" pitchFamily="2" charset="2"/>
                  <a:buChar char="§"/>
                </a:pPr>
                <a:r>
                  <a:rPr lang="en-GB" dirty="0">
                    <a:solidFill>
                      <a:srgbClr val="8D9C36"/>
                    </a:solidFill>
                    <a:latin typeface="Century Gothic" panose="020B0502020202020204" pitchFamily="34" charset="0"/>
                  </a:rPr>
                  <a:t>Which elements stood out?</a:t>
                </a:r>
              </a:p>
            </p:txBody>
          </p:sp>
        </p:grpSp>
      </p:grpSp>
      <p:grpSp>
        <p:nvGrpSpPr>
          <p:cNvPr id="4" name="Group 3">
            <a:extLst>
              <a:ext uri="{FF2B5EF4-FFF2-40B4-BE49-F238E27FC236}">
                <a16:creationId xmlns:a16="http://schemas.microsoft.com/office/drawing/2014/main" id="{6CB5B1A4-542E-4E3F-809B-5FAA98CE3D83}"/>
              </a:ext>
            </a:extLst>
          </p:cNvPr>
          <p:cNvGrpSpPr/>
          <p:nvPr/>
        </p:nvGrpSpPr>
        <p:grpSpPr>
          <a:xfrm>
            <a:off x="3337029" y="2036135"/>
            <a:ext cx="2891985" cy="3694813"/>
            <a:chOff x="3337029" y="2036135"/>
            <a:chExt cx="2891985" cy="3694813"/>
          </a:xfrm>
        </p:grpSpPr>
        <p:sp>
          <p:nvSpPr>
            <p:cNvPr id="19" name="Rectangle 18">
              <a:extLst>
                <a:ext uri="{FF2B5EF4-FFF2-40B4-BE49-F238E27FC236}">
                  <a16:creationId xmlns:a16="http://schemas.microsoft.com/office/drawing/2014/main" id="{E4C92DA7-12D0-8C43-B894-6FBC7106FA99}"/>
                </a:ext>
              </a:extLst>
            </p:cNvPr>
            <p:cNvSpPr/>
            <p:nvPr/>
          </p:nvSpPr>
          <p:spPr>
            <a:xfrm>
              <a:off x="3337029" y="2557133"/>
              <a:ext cx="2468880" cy="3173815"/>
            </a:xfrm>
            <a:prstGeom prst="rect">
              <a:avLst/>
            </a:prstGeom>
            <a:gradFill>
              <a:gsLst>
                <a:gs pos="0">
                  <a:schemeClr val="bg1">
                    <a:lumMod val="9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Arrow Connector 14">
              <a:extLst>
                <a:ext uri="{FF2B5EF4-FFF2-40B4-BE49-F238E27FC236}">
                  <a16:creationId xmlns:a16="http://schemas.microsoft.com/office/drawing/2014/main" id="{5B0A2D2E-01BB-EC43-AA82-796812C93708}"/>
                </a:ext>
              </a:extLst>
            </p:cNvPr>
            <p:cNvCxnSpPr/>
            <p:nvPr/>
          </p:nvCxnSpPr>
          <p:spPr>
            <a:xfrm>
              <a:off x="5735266" y="2300178"/>
              <a:ext cx="493748" cy="0"/>
            </a:xfrm>
            <a:prstGeom prst="straightConnector1">
              <a:avLst/>
            </a:prstGeom>
            <a:ln w="66675">
              <a:solidFill>
                <a:srgbClr val="8EB4E3"/>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B1CB020-FBF4-C548-9CC5-69691E2C0151}"/>
                </a:ext>
              </a:extLst>
            </p:cNvPr>
            <p:cNvSpPr txBox="1"/>
            <p:nvPr/>
          </p:nvSpPr>
          <p:spPr>
            <a:xfrm>
              <a:off x="3337560" y="2036135"/>
              <a:ext cx="2468880" cy="523220"/>
            </a:xfrm>
            <a:prstGeom prst="rect">
              <a:avLst/>
            </a:prstGeom>
            <a:solidFill>
              <a:schemeClr val="tx2"/>
            </a:solidFill>
          </p:spPr>
          <p:txBody>
            <a:bodyPr wrap="square" rtlCol="0">
              <a:spAutoFit/>
            </a:bodyPr>
            <a:lstStyle/>
            <a:p>
              <a:pPr algn="ctr">
                <a:spcBef>
                  <a:spcPts val="1200"/>
                </a:spcBef>
                <a:spcAft>
                  <a:spcPts val="1200"/>
                </a:spcAft>
              </a:pPr>
              <a:r>
                <a:rPr lang="en-GB" sz="2800" b="1" dirty="0">
                  <a:solidFill>
                    <a:schemeClr val="bg1"/>
                  </a:solidFill>
                  <a:latin typeface="Century Gothic" panose="020B0502020202020204" pitchFamily="34" charset="0"/>
                </a:rPr>
                <a:t>SO WHAT?</a:t>
              </a:r>
              <a:endParaRPr lang="en-GB" b="1" dirty="0">
                <a:solidFill>
                  <a:schemeClr val="bg1"/>
                </a:solidFill>
                <a:latin typeface="Century Gothic" panose="020B0502020202020204" pitchFamily="34" charset="0"/>
              </a:endParaRPr>
            </a:p>
          </p:txBody>
        </p:sp>
        <p:sp>
          <p:nvSpPr>
            <p:cNvPr id="17" name="TextBox 16">
              <a:extLst>
                <a:ext uri="{FF2B5EF4-FFF2-40B4-BE49-F238E27FC236}">
                  <a16:creationId xmlns:a16="http://schemas.microsoft.com/office/drawing/2014/main" id="{A73FD5DC-660D-D045-ABBD-04F6ADFC4F78}"/>
                </a:ext>
              </a:extLst>
            </p:cNvPr>
            <p:cNvSpPr txBox="1"/>
            <p:nvPr/>
          </p:nvSpPr>
          <p:spPr>
            <a:xfrm>
              <a:off x="3460550" y="2752236"/>
              <a:ext cx="2170148" cy="2862322"/>
            </a:xfrm>
            <a:prstGeom prst="rect">
              <a:avLst/>
            </a:prstGeom>
            <a:noFill/>
          </p:spPr>
          <p:txBody>
            <a:bodyPr wrap="square" rtlCol="0">
              <a:spAutoFit/>
            </a:bodyPr>
            <a:lstStyle/>
            <a:p>
              <a:pPr marL="285750" indent="-285750">
                <a:buFont typeface="Wingdings" pitchFamily="2" charset="2"/>
                <a:buChar char="§"/>
              </a:pPr>
              <a:r>
                <a:rPr lang="en-GB" dirty="0">
                  <a:solidFill>
                    <a:srgbClr val="8D9C36"/>
                  </a:solidFill>
                  <a:latin typeface="Century Gothic" panose="020B0502020202020204" pitchFamily="34" charset="0"/>
                </a:rPr>
                <a:t>Make sense of the facts. </a:t>
              </a:r>
            </a:p>
            <a:p>
              <a:pPr marL="285750" indent="-285750">
                <a:buFont typeface="Wingdings" pitchFamily="2" charset="2"/>
                <a:buChar char="§"/>
              </a:pPr>
              <a:endParaRPr lang="en-GB" dirty="0">
                <a:solidFill>
                  <a:srgbClr val="8D9C36"/>
                </a:solidFill>
                <a:latin typeface="Century Gothic" panose="020B0502020202020204" pitchFamily="34" charset="0"/>
              </a:endParaRPr>
            </a:p>
            <a:p>
              <a:pPr marL="285750" indent="-285750">
                <a:buFont typeface="Wingdings" pitchFamily="2" charset="2"/>
                <a:buChar char="§"/>
              </a:pPr>
              <a:r>
                <a:rPr lang="en-GB" dirty="0">
                  <a:solidFill>
                    <a:srgbClr val="8D9C36"/>
                  </a:solidFill>
                  <a:latin typeface="Century Gothic" panose="020B0502020202020204" pitchFamily="34" charset="0"/>
                </a:rPr>
                <a:t>How do they affect your work as an IPO? </a:t>
              </a:r>
            </a:p>
            <a:p>
              <a:pPr marL="285750" indent="-285750">
                <a:buFont typeface="Wingdings" pitchFamily="2" charset="2"/>
                <a:buChar char="§"/>
              </a:pPr>
              <a:endParaRPr lang="en-GB" dirty="0">
                <a:solidFill>
                  <a:srgbClr val="8D9C36"/>
                </a:solidFill>
                <a:latin typeface="Century Gothic" panose="020B0502020202020204" pitchFamily="34" charset="0"/>
              </a:endParaRPr>
            </a:p>
            <a:p>
              <a:pPr marL="285750" indent="-285750">
                <a:buFont typeface="Wingdings" pitchFamily="2" charset="2"/>
                <a:buChar char="§"/>
              </a:pPr>
              <a:r>
                <a:rPr lang="en-GB" dirty="0">
                  <a:solidFill>
                    <a:srgbClr val="8D9C36"/>
                  </a:solidFill>
                  <a:latin typeface="Century Gothic" panose="020B0502020202020204" pitchFamily="34" charset="0"/>
                </a:rPr>
                <a:t>Why is this important?</a:t>
              </a:r>
            </a:p>
          </p:txBody>
        </p:sp>
      </p:grpSp>
      <p:grpSp>
        <p:nvGrpSpPr>
          <p:cNvPr id="6" name="Group 5">
            <a:extLst>
              <a:ext uri="{FF2B5EF4-FFF2-40B4-BE49-F238E27FC236}">
                <a16:creationId xmlns:a16="http://schemas.microsoft.com/office/drawing/2014/main" id="{01704A72-1CAB-4184-B43E-0EA109CF0258}"/>
              </a:ext>
            </a:extLst>
          </p:cNvPr>
          <p:cNvGrpSpPr/>
          <p:nvPr/>
        </p:nvGrpSpPr>
        <p:grpSpPr>
          <a:xfrm>
            <a:off x="6239717" y="2036135"/>
            <a:ext cx="2469943" cy="3694813"/>
            <a:chOff x="6239717" y="2036135"/>
            <a:chExt cx="2469943" cy="3694813"/>
          </a:xfrm>
        </p:grpSpPr>
        <p:sp>
          <p:nvSpPr>
            <p:cNvPr id="20" name="Rectangle 19">
              <a:extLst>
                <a:ext uri="{FF2B5EF4-FFF2-40B4-BE49-F238E27FC236}">
                  <a16:creationId xmlns:a16="http://schemas.microsoft.com/office/drawing/2014/main" id="{97C9C734-42EE-7B44-8C01-1C4A49ED8C20}"/>
                </a:ext>
              </a:extLst>
            </p:cNvPr>
            <p:cNvSpPr/>
            <p:nvPr/>
          </p:nvSpPr>
          <p:spPr>
            <a:xfrm>
              <a:off x="6239717" y="2557133"/>
              <a:ext cx="2468880" cy="3173815"/>
            </a:xfrm>
            <a:prstGeom prst="rect">
              <a:avLst/>
            </a:prstGeom>
            <a:gradFill>
              <a:gsLst>
                <a:gs pos="0">
                  <a:schemeClr val="bg1">
                    <a:lumMod val="9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5BA7535-FB08-0447-95C4-AF20E680E016}"/>
                </a:ext>
              </a:extLst>
            </p:cNvPr>
            <p:cNvSpPr txBox="1"/>
            <p:nvPr/>
          </p:nvSpPr>
          <p:spPr>
            <a:xfrm>
              <a:off x="6240780" y="2036135"/>
              <a:ext cx="2468880" cy="523220"/>
            </a:xfrm>
            <a:prstGeom prst="rect">
              <a:avLst/>
            </a:prstGeom>
            <a:solidFill>
              <a:schemeClr val="tx2"/>
            </a:solidFill>
          </p:spPr>
          <p:txBody>
            <a:bodyPr wrap="square" rtlCol="0">
              <a:spAutoFit/>
            </a:bodyPr>
            <a:lstStyle/>
            <a:p>
              <a:pPr algn="ctr">
                <a:spcBef>
                  <a:spcPts val="1200"/>
                </a:spcBef>
                <a:spcAft>
                  <a:spcPts val="1200"/>
                </a:spcAft>
              </a:pPr>
              <a:r>
                <a:rPr lang="en-GB" sz="2800" b="1" dirty="0">
                  <a:solidFill>
                    <a:schemeClr val="bg1"/>
                  </a:solidFill>
                  <a:latin typeface="Century Gothic" panose="020B0502020202020204" pitchFamily="34" charset="0"/>
                </a:rPr>
                <a:t>NOW WHAT?</a:t>
              </a:r>
              <a:endParaRPr lang="en-GB" b="1" dirty="0">
                <a:solidFill>
                  <a:schemeClr val="bg1"/>
                </a:solidFill>
                <a:latin typeface="Century Gothic" panose="020B0502020202020204" pitchFamily="34" charset="0"/>
              </a:endParaRPr>
            </a:p>
          </p:txBody>
        </p:sp>
        <p:sp>
          <p:nvSpPr>
            <p:cNvPr id="18" name="TextBox 17">
              <a:extLst>
                <a:ext uri="{FF2B5EF4-FFF2-40B4-BE49-F238E27FC236}">
                  <a16:creationId xmlns:a16="http://schemas.microsoft.com/office/drawing/2014/main" id="{BE9A00EB-30A2-004E-B705-C6FB05A161B9}"/>
                </a:ext>
              </a:extLst>
            </p:cNvPr>
            <p:cNvSpPr txBox="1"/>
            <p:nvPr/>
          </p:nvSpPr>
          <p:spPr>
            <a:xfrm>
              <a:off x="6384264" y="2752236"/>
              <a:ext cx="2170148" cy="923330"/>
            </a:xfrm>
            <a:prstGeom prst="rect">
              <a:avLst/>
            </a:prstGeom>
            <a:noFill/>
          </p:spPr>
          <p:txBody>
            <a:bodyPr wrap="square" rtlCol="0">
              <a:spAutoFit/>
            </a:bodyPr>
            <a:lstStyle/>
            <a:p>
              <a:pPr marL="285750" indent="-285750">
                <a:buFont typeface="Wingdings" pitchFamily="2" charset="2"/>
                <a:buChar char="§"/>
              </a:pPr>
              <a:r>
                <a:rPr lang="en-GB" dirty="0">
                  <a:solidFill>
                    <a:srgbClr val="8D9C36"/>
                  </a:solidFill>
                  <a:latin typeface="Century Gothic" panose="020B0502020202020204" pitchFamily="34" charset="0"/>
                </a:rPr>
                <a:t>What actions will you take in the mission?</a:t>
              </a:r>
            </a:p>
          </p:txBody>
        </p:sp>
      </p:grpSp>
      <p:sp>
        <p:nvSpPr>
          <p:cNvPr id="10" name="Title 9">
            <a:extLst>
              <a:ext uri="{FF2B5EF4-FFF2-40B4-BE49-F238E27FC236}">
                <a16:creationId xmlns:a16="http://schemas.microsoft.com/office/drawing/2014/main" id="{FD971A65-490A-442C-B4DD-78F8D58D03B3}"/>
              </a:ext>
            </a:extLst>
          </p:cNvPr>
          <p:cNvSpPr>
            <a:spLocks noGrp="1"/>
          </p:cNvSpPr>
          <p:nvPr>
            <p:ph type="title"/>
          </p:nvPr>
        </p:nvSpPr>
        <p:spPr>
          <a:xfrm>
            <a:off x="457200" y="457200"/>
            <a:ext cx="7162800" cy="960437"/>
          </a:xfrm>
        </p:spPr>
        <p:txBody>
          <a:bodyPr/>
          <a:lstStyle/>
          <a:p>
            <a:r>
              <a:rPr lang="en-US" dirty="0"/>
              <a:t>Take Away</a:t>
            </a:r>
          </a:p>
        </p:txBody>
      </p:sp>
      <p:sp>
        <p:nvSpPr>
          <p:cNvPr id="3" name="Slide Number Placeholder 2">
            <a:extLst>
              <a:ext uri="{FF2B5EF4-FFF2-40B4-BE49-F238E27FC236}">
                <a16:creationId xmlns:a16="http://schemas.microsoft.com/office/drawing/2014/main" id="{36F6EE90-26C4-B746-8388-7691071E22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2310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500"/>
                            </p:stCondLst>
                            <p:childTnLst>
                              <p:par>
                                <p:cTn id="13" presetID="22" presetClass="entr" presetSubtype="8"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685800" y="1828800"/>
            <a:ext cx="7772400" cy="14478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600"/>
              </a:spcAft>
            </a:pPr>
            <a:r>
              <a:rPr lang="en-US" sz="3200" b="1" dirty="0">
                <a:solidFill>
                  <a:srgbClr val="002060"/>
                </a:solidFill>
                <a:effectLst/>
                <a:latin typeface="Century Gothic"/>
                <a:ea typeface="Calibri"/>
                <a:cs typeface="Century Gothic"/>
              </a:rPr>
              <a:t>Questions</a:t>
            </a:r>
          </a:p>
        </p:txBody>
      </p:sp>
      <p:sp>
        <p:nvSpPr>
          <p:cNvPr id="2" name="Slide Number Placeholder 1">
            <a:extLst>
              <a:ext uri="{FF2B5EF4-FFF2-40B4-BE49-F238E27FC236}">
                <a16:creationId xmlns:a16="http://schemas.microsoft.com/office/drawing/2014/main" id="{73070D7B-D3E8-4768-B399-FB63FBD7B3FF}"/>
              </a:ext>
            </a:extLst>
          </p:cNvPr>
          <p:cNvSpPr>
            <a:spLocks noGrp="1"/>
          </p:cNvSpPr>
          <p:nvPr>
            <p:ph type="sldNum" sz="quarter" idx="12"/>
          </p:nvPr>
        </p:nvSpPr>
        <p:spPr/>
        <p:txBody>
          <a:bodyPr/>
          <a:lstStyle/>
          <a:p>
            <a:fld id="{97261161-F363-4909-B3BA-F2D719A844EB}" type="slidenum">
              <a:rPr lang="en-US" smtClean="0"/>
              <a:t>37</a:t>
            </a:fld>
            <a:endParaRPr lang="en-US" dirty="0"/>
          </a:p>
        </p:txBody>
      </p:sp>
    </p:spTree>
    <p:extLst>
      <p:ext uri="{BB962C8B-B14F-4D97-AF65-F5344CB8AC3E}">
        <p14:creationId xmlns:p14="http://schemas.microsoft.com/office/powerpoint/2010/main" val="142524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956360" y="107834"/>
            <a:ext cx="7772400" cy="64807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altLang="en-US" dirty="0">
              <a:latin typeface="+mj-lt"/>
              <a:cs typeface="Times New Roman" panose="02020603050405020304" pitchFamily="18" charset="0"/>
            </a:endParaRPr>
          </a:p>
          <a:p>
            <a:endParaRPr lang="en-US" altLang="en-US" dirty="0">
              <a:latin typeface="+mj-lt"/>
              <a:cs typeface="Times New Roman" panose="02020603050405020304" pitchFamily="18" charset="0"/>
            </a:endParaRPr>
          </a:p>
          <a:p>
            <a:endParaRPr lang="en-US" altLang="en-US" dirty="0">
              <a:latin typeface="+mj-lt"/>
              <a:cs typeface="Times New Roman" panose="02020603050405020304" pitchFamily="18" charset="0"/>
            </a:endParaRPr>
          </a:p>
          <a:p>
            <a:pPr marL="285750" indent="-285750">
              <a:buFont typeface="Arial" panose="020B0604020202020204" pitchFamily="34" charset="0"/>
              <a:buChar char="•"/>
            </a:pPr>
            <a:endParaRPr lang="en-US" altLang="en-US" sz="2000" i="1" dirty="0">
              <a:solidFill>
                <a:srgbClr val="00201F"/>
              </a:solidFill>
              <a:latin typeface="+mj-lt"/>
            </a:endParaRPr>
          </a:p>
          <a:p>
            <a:pPr marL="285750" indent="-285750">
              <a:buFont typeface="Arial" panose="020B0604020202020204" pitchFamily="34" charset="0"/>
              <a:buChar char="•"/>
            </a:pPr>
            <a:endParaRPr lang="en-US" altLang="en-US" sz="2000" i="1" dirty="0">
              <a:solidFill>
                <a:srgbClr val="00201F"/>
              </a:solidFill>
              <a:latin typeface="+mj-lt"/>
            </a:endParaRPr>
          </a:p>
          <a:p>
            <a:endParaRPr lang="en-US" altLang="en-US" sz="2000" i="1" dirty="0">
              <a:solidFill>
                <a:srgbClr val="00201F"/>
              </a:solidFill>
              <a:latin typeface="+mj-lt"/>
            </a:endParaRPr>
          </a:p>
          <a:p>
            <a:endParaRPr lang="en-US" altLang="en-US" sz="2000" i="1" dirty="0">
              <a:solidFill>
                <a:srgbClr val="00201F"/>
              </a:solidFill>
              <a:latin typeface="+mj-lt"/>
            </a:endParaRPr>
          </a:p>
          <a:p>
            <a:pPr marL="285750" indent="-285750">
              <a:buFont typeface="Arial" panose="020B0604020202020204" pitchFamily="34" charset="0"/>
              <a:buChar char="•"/>
            </a:pPr>
            <a:endParaRPr lang="en-US" altLang="en-US" i="1" dirty="0">
              <a:latin typeface="+mj-lt"/>
              <a:cs typeface="Times New Roman" panose="02020603050405020304" pitchFamily="18" charset="0"/>
            </a:endParaRPr>
          </a:p>
          <a:p>
            <a:endParaRPr lang="en-US" altLang="en-US" sz="2000" b="1" i="1" dirty="0">
              <a:solidFill>
                <a:srgbClr val="00201F"/>
              </a:solidFill>
              <a:latin typeface="+mj-lt"/>
            </a:endParaRPr>
          </a:p>
        </p:txBody>
      </p:sp>
      <p:sp>
        <p:nvSpPr>
          <p:cNvPr id="7" name="Title 6">
            <a:extLst>
              <a:ext uri="{FF2B5EF4-FFF2-40B4-BE49-F238E27FC236}">
                <a16:creationId xmlns:a16="http://schemas.microsoft.com/office/drawing/2014/main" id="{8606D496-C710-4D9B-97E8-01B8FDF2E65E}"/>
              </a:ext>
            </a:extLst>
          </p:cNvPr>
          <p:cNvSpPr>
            <a:spLocks noGrp="1"/>
          </p:cNvSpPr>
          <p:nvPr>
            <p:ph type="title"/>
          </p:nvPr>
        </p:nvSpPr>
        <p:spPr>
          <a:xfrm>
            <a:off x="457200" y="533400"/>
            <a:ext cx="8229600" cy="679278"/>
          </a:xfrm>
        </p:spPr>
        <p:txBody>
          <a:bodyPr/>
          <a:lstStyle/>
          <a:p>
            <a:r>
              <a:rPr lang="en-US" dirty="0"/>
              <a:t>Learning Objectives</a:t>
            </a:r>
            <a:br>
              <a:rPr lang="en-US" dirty="0"/>
            </a:br>
            <a:endParaRPr lang="en-US" dirty="0"/>
          </a:p>
        </p:txBody>
      </p:sp>
      <p:sp>
        <p:nvSpPr>
          <p:cNvPr id="8" name="Content Placeholder 7">
            <a:extLst>
              <a:ext uri="{FF2B5EF4-FFF2-40B4-BE49-F238E27FC236}">
                <a16:creationId xmlns:a16="http://schemas.microsoft.com/office/drawing/2014/main" id="{F99B3ED5-6A92-42AD-8A10-3BFE4C15B7B3}"/>
              </a:ext>
            </a:extLst>
          </p:cNvPr>
          <p:cNvSpPr>
            <a:spLocks noGrp="1"/>
          </p:cNvSpPr>
          <p:nvPr>
            <p:ph idx="1"/>
          </p:nvPr>
        </p:nvSpPr>
        <p:spPr>
          <a:xfrm>
            <a:off x="724729" y="1738830"/>
            <a:ext cx="7694542" cy="4144963"/>
          </a:xfrm>
        </p:spPr>
        <p:txBody>
          <a:bodyPr/>
          <a:lstStyle/>
          <a:p>
            <a:pPr marL="342900" indent="-342900" algn="l">
              <a:buFont typeface="Wingdings" panose="05000000000000000000" pitchFamily="2" charset="2"/>
              <a:buChar char="§"/>
            </a:pPr>
            <a:r>
              <a:rPr lang="en-US" dirty="0"/>
              <a:t>Explain the concept of CoP</a:t>
            </a:r>
          </a:p>
          <a:p>
            <a:pPr marL="342900" indent="-342900" algn="l">
              <a:buFont typeface="Wingdings" panose="05000000000000000000" pitchFamily="2" charset="2"/>
              <a:buChar char="§"/>
            </a:pPr>
            <a:r>
              <a:rPr lang="en-US" dirty="0"/>
              <a:t>Describe the benefits of CoP</a:t>
            </a:r>
          </a:p>
          <a:p>
            <a:pPr marL="342900" indent="-342900" algn="l">
              <a:buFont typeface="Wingdings" panose="05000000000000000000" pitchFamily="2" charset="2"/>
              <a:buChar char="§"/>
            </a:pPr>
            <a:r>
              <a:rPr lang="en-US" dirty="0"/>
              <a:t>Explain the four essential elements of CoP</a:t>
            </a:r>
          </a:p>
          <a:p>
            <a:pPr marL="342900" indent="-342900" algn="l">
              <a:buFont typeface="Wingdings" panose="05000000000000000000" pitchFamily="2" charset="2"/>
              <a:buChar char="§"/>
            </a:pPr>
            <a:r>
              <a:rPr lang="en-US" dirty="0"/>
              <a:t>Illustrate the problem-solving process</a:t>
            </a:r>
          </a:p>
          <a:p>
            <a:pPr marL="342900" indent="-342900" algn="l">
              <a:buFont typeface="Wingdings" panose="05000000000000000000" pitchFamily="2" charset="2"/>
              <a:buChar char="§"/>
            </a:pPr>
            <a:r>
              <a:rPr lang="en-US" dirty="0"/>
              <a:t>Identify the challenges in CoP implementation</a:t>
            </a:r>
          </a:p>
          <a:p>
            <a:endParaRPr lang="en-US" dirty="0"/>
          </a:p>
        </p:txBody>
      </p:sp>
      <p:sp>
        <p:nvSpPr>
          <p:cNvPr id="2" name="Slide Number Placeholder 1">
            <a:extLst>
              <a:ext uri="{FF2B5EF4-FFF2-40B4-BE49-F238E27FC236}">
                <a16:creationId xmlns:a16="http://schemas.microsoft.com/office/drawing/2014/main" id="{F1ABB8FF-BC00-2346-85EB-5977DD2F54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7207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685800" y="76200"/>
            <a:ext cx="7620000" cy="55060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altLang="en-US" sz="2000" b="1" i="1" dirty="0">
              <a:solidFill>
                <a:srgbClr val="00201F"/>
              </a:solidFill>
              <a:latin typeface="+mj-lt"/>
            </a:endParaRPr>
          </a:p>
        </p:txBody>
      </p:sp>
      <p:sp>
        <p:nvSpPr>
          <p:cNvPr id="2" name="Title 1">
            <a:extLst>
              <a:ext uri="{FF2B5EF4-FFF2-40B4-BE49-F238E27FC236}">
                <a16:creationId xmlns:a16="http://schemas.microsoft.com/office/drawing/2014/main" id="{ABF20F67-3BFD-4BE6-AB71-B90304A3AD66}"/>
              </a:ext>
            </a:extLst>
          </p:cNvPr>
          <p:cNvSpPr>
            <a:spLocks noGrp="1"/>
          </p:cNvSpPr>
          <p:nvPr>
            <p:ph type="title"/>
          </p:nvPr>
        </p:nvSpPr>
        <p:spPr>
          <a:xfrm>
            <a:off x="457200" y="533400"/>
            <a:ext cx="8229600" cy="679278"/>
          </a:xfrm>
        </p:spPr>
        <p:txBody>
          <a:bodyPr/>
          <a:lstStyle/>
          <a:p>
            <a:r>
              <a:rPr lang="en-US" dirty="0"/>
              <a:t>Lesson Overview</a:t>
            </a:r>
            <a:br>
              <a:rPr lang="en-US" dirty="0"/>
            </a:br>
            <a:endParaRPr lang="en-US" dirty="0"/>
          </a:p>
        </p:txBody>
      </p:sp>
      <p:sp>
        <p:nvSpPr>
          <p:cNvPr id="3" name="Content Placeholder 2">
            <a:extLst>
              <a:ext uri="{FF2B5EF4-FFF2-40B4-BE49-F238E27FC236}">
                <a16:creationId xmlns:a16="http://schemas.microsoft.com/office/drawing/2014/main" id="{2B94967D-70FD-4E39-A4A1-EDCE35EDD303}"/>
              </a:ext>
            </a:extLst>
          </p:cNvPr>
          <p:cNvSpPr>
            <a:spLocks noGrp="1"/>
          </p:cNvSpPr>
          <p:nvPr>
            <p:ph idx="1"/>
          </p:nvPr>
        </p:nvSpPr>
        <p:spPr>
          <a:xfrm>
            <a:off x="724729" y="1738830"/>
            <a:ext cx="7694542" cy="4144963"/>
          </a:xfrm>
        </p:spPr>
        <p:txBody>
          <a:bodyPr/>
          <a:lstStyle/>
          <a:p>
            <a:pPr marL="342900" indent="-342900" algn="l">
              <a:buFont typeface="Wingdings" panose="05000000000000000000" pitchFamily="2" charset="2"/>
              <a:buChar char="§"/>
            </a:pPr>
            <a:r>
              <a:rPr lang="en-US" dirty="0"/>
              <a:t>What is Community-oriented Policing?</a:t>
            </a:r>
          </a:p>
          <a:p>
            <a:pPr marL="342900" indent="-342900" algn="l">
              <a:buFont typeface="Wingdings" panose="05000000000000000000" pitchFamily="2" charset="2"/>
              <a:buChar char="§"/>
            </a:pPr>
            <a:r>
              <a:rPr lang="en-US" dirty="0"/>
              <a:t>Main Guiding Documents</a:t>
            </a:r>
          </a:p>
          <a:p>
            <a:pPr marL="342900" indent="-342900" algn="l">
              <a:buFont typeface="Wingdings" panose="05000000000000000000" pitchFamily="2" charset="2"/>
              <a:buChar char="§"/>
            </a:pPr>
            <a:r>
              <a:rPr lang="en-US" dirty="0"/>
              <a:t>The Benefits of CoP</a:t>
            </a:r>
          </a:p>
          <a:p>
            <a:pPr marL="342900" indent="-342900" algn="l">
              <a:buFont typeface="Wingdings" panose="05000000000000000000" pitchFamily="2" charset="2"/>
              <a:buChar char="§"/>
            </a:pPr>
            <a:r>
              <a:rPr lang="en-US" dirty="0"/>
              <a:t>Four Essential Elements of CoP</a:t>
            </a:r>
          </a:p>
          <a:p>
            <a:pPr marL="342900" indent="-342900" algn="l">
              <a:buFont typeface="Wingdings" panose="05000000000000000000" pitchFamily="2" charset="2"/>
              <a:buChar char="§"/>
            </a:pPr>
            <a:r>
              <a:rPr lang="en-US" dirty="0"/>
              <a:t>Problem Solving</a:t>
            </a:r>
          </a:p>
          <a:p>
            <a:pPr marL="342900" indent="-342900" algn="l">
              <a:buFont typeface="Wingdings" panose="05000000000000000000" pitchFamily="2" charset="2"/>
              <a:buChar char="§"/>
            </a:pPr>
            <a:r>
              <a:rPr lang="en-US" dirty="0"/>
              <a:t>Implementing CoP </a:t>
            </a:r>
          </a:p>
          <a:p>
            <a:pPr marL="342900" indent="-342900" algn="l">
              <a:buFont typeface="Wingdings" panose="05000000000000000000" pitchFamily="2" charset="2"/>
              <a:buChar char="§"/>
            </a:pPr>
            <a:r>
              <a:rPr lang="en-US" dirty="0"/>
              <a:t>Constraints, Risks and Challenges</a:t>
            </a:r>
          </a:p>
        </p:txBody>
      </p:sp>
      <p:sp>
        <p:nvSpPr>
          <p:cNvPr id="7" name="Content Placeholder 2">
            <a:extLst>
              <a:ext uri="{FF2B5EF4-FFF2-40B4-BE49-F238E27FC236}">
                <a16:creationId xmlns:a16="http://schemas.microsoft.com/office/drawing/2014/main" id="{B19FBF99-5A68-E046-9C5B-12BE310340A5}"/>
              </a:ext>
            </a:extLst>
          </p:cNvPr>
          <p:cNvSpPr txBox="1">
            <a:spLocks/>
          </p:cNvSpPr>
          <p:nvPr/>
        </p:nvSpPr>
        <p:spPr>
          <a:xfrm>
            <a:off x="457200" y="925994"/>
            <a:ext cx="8458200" cy="547480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07000"/>
              </a:lnSpc>
              <a:spcBef>
                <a:spcPts val="0"/>
              </a:spcBef>
              <a:spcAft>
                <a:spcPts val="1500"/>
              </a:spcAft>
            </a:pPr>
            <a:endParaRPr lang="en-US" sz="2000"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A689D31-D5B6-5442-B1B9-67C2DB09AF5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3164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Content Placeholder 7" descr="A picture containing ground, rock, outdoor, rocky&#10;&#10;Description automatically generated">
            <a:extLst>
              <a:ext uri="{FF2B5EF4-FFF2-40B4-BE49-F238E27FC236}">
                <a16:creationId xmlns:a16="http://schemas.microsoft.com/office/drawing/2014/main" id="{FAF1C162-0558-4525-BAEE-DB381437CB20}"/>
              </a:ext>
            </a:extLst>
          </p:cNvPr>
          <p:cNvPicPr>
            <a:picLocks noGrp="1" noChangeAspect="1"/>
          </p:cNvPicPr>
          <p:nvPr>
            <p:ph sz="quarter" idx="13"/>
          </p:nvPr>
        </p:nvPicPr>
        <p:blipFill>
          <a:blip r:embed="rId2">
            <a:alphaModFix amt="50000"/>
            <a:extLst>
              <a:ext uri="{28A0092B-C50C-407E-A947-70E740481C1C}">
                <a14:useLocalDpi xmlns:a14="http://schemas.microsoft.com/office/drawing/2010/main"/>
              </a:ext>
            </a:extLst>
          </a:blip>
          <a:stretch>
            <a:fillRect/>
          </a:stretch>
        </p:blipFill>
        <p:spPr>
          <a:xfrm>
            <a:off x="1104503" y="1598865"/>
            <a:ext cx="6934994" cy="4623329"/>
          </a:xfrm>
        </p:spPr>
      </p:pic>
      <p:sp>
        <p:nvSpPr>
          <p:cNvPr id="3" name="Title 2">
            <a:extLst>
              <a:ext uri="{FF2B5EF4-FFF2-40B4-BE49-F238E27FC236}">
                <a16:creationId xmlns:a16="http://schemas.microsoft.com/office/drawing/2014/main" id="{67B709A9-D460-4DD9-BEEC-DCBF5500D46B}"/>
              </a:ext>
            </a:extLst>
          </p:cNvPr>
          <p:cNvSpPr>
            <a:spLocks noGrp="1"/>
          </p:cNvSpPr>
          <p:nvPr>
            <p:ph type="title"/>
          </p:nvPr>
        </p:nvSpPr>
        <p:spPr/>
        <p:txBody>
          <a:bodyPr/>
          <a:lstStyle/>
          <a:p>
            <a:r>
              <a:rPr lang="en-US" sz="3200" b="1" dirty="0">
                <a:solidFill>
                  <a:srgbClr val="002060"/>
                </a:solidFill>
                <a:ea typeface="+mn-ea"/>
                <a:cs typeface="+mn-cs"/>
              </a:rPr>
              <a:t>Post-conflict Environments</a:t>
            </a:r>
            <a:endParaRPr lang="en-US" dirty="0"/>
          </a:p>
        </p:txBody>
      </p:sp>
      <p:sp>
        <p:nvSpPr>
          <p:cNvPr id="4" name="Slide Number Placeholder 3">
            <a:extLst>
              <a:ext uri="{FF2B5EF4-FFF2-40B4-BE49-F238E27FC236}">
                <a16:creationId xmlns:a16="http://schemas.microsoft.com/office/drawing/2014/main" id="{A402EDBD-ED9B-47D0-B8D9-7FA26AB85EDA}"/>
              </a:ext>
            </a:extLst>
          </p:cNvPr>
          <p:cNvSpPr>
            <a:spLocks noGrp="1"/>
          </p:cNvSpPr>
          <p:nvPr>
            <p:ph type="sldNum" sz="quarter" idx="12"/>
          </p:nvPr>
        </p:nvSpPr>
        <p:spPr/>
        <p:txBody>
          <a:bodyPr/>
          <a:lstStyle/>
          <a:p>
            <a:fld id="{97261161-F363-4909-B3BA-F2D719A844EB}" type="slidenum">
              <a:rPr lang="en-US" smtClean="0"/>
              <a:t>5</a:t>
            </a:fld>
            <a:endParaRPr lang="en-US" dirty="0"/>
          </a:p>
        </p:txBody>
      </p:sp>
      <p:sp>
        <p:nvSpPr>
          <p:cNvPr id="10" name="Freeform: Shape 9">
            <a:extLst>
              <a:ext uri="{FF2B5EF4-FFF2-40B4-BE49-F238E27FC236}">
                <a16:creationId xmlns:a16="http://schemas.microsoft.com/office/drawing/2014/main" id="{EE66F2B5-81DD-493A-BA21-49EC7CFE9DC2}"/>
              </a:ext>
            </a:extLst>
          </p:cNvPr>
          <p:cNvSpPr/>
          <p:nvPr/>
        </p:nvSpPr>
        <p:spPr>
          <a:xfrm>
            <a:off x="3546520" y="2620832"/>
            <a:ext cx="2523436" cy="792480"/>
          </a:xfrm>
          <a:custGeom>
            <a:avLst/>
            <a:gdLst>
              <a:gd name="connsiteX0" fmla="*/ 0 w 1480847"/>
              <a:gd name="connsiteY0" fmla="*/ 0 h 792480"/>
              <a:gd name="connsiteX1" fmla="*/ 1480847 w 1480847"/>
              <a:gd name="connsiteY1" fmla="*/ 0 h 792480"/>
              <a:gd name="connsiteX2" fmla="*/ 1480847 w 1480847"/>
              <a:gd name="connsiteY2" fmla="*/ 792480 h 792480"/>
              <a:gd name="connsiteX3" fmla="*/ 0 w 1480847"/>
              <a:gd name="connsiteY3" fmla="*/ 792480 h 792480"/>
              <a:gd name="connsiteX4" fmla="*/ 0 w 1480847"/>
              <a:gd name="connsiteY4" fmla="*/ 0 h 792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0847" h="792480">
                <a:moveTo>
                  <a:pt x="0" y="0"/>
                </a:moveTo>
                <a:lnTo>
                  <a:pt x="1480847" y="0"/>
                </a:lnTo>
                <a:lnTo>
                  <a:pt x="1480847" y="792480"/>
                </a:lnTo>
                <a:lnTo>
                  <a:pt x="0" y="792480"/>
                </a:lnTo>
                <a:lnTo>
                  <a:pt x="0" y="0"/>
                </a:lnTo>
                <a:close/>
              </a:path>
            </a:pathLst>
          </a:custGeom>
          <a:solidFill>
            <a:schemeClr val="bg1">
              <a:alpha val="65000"/>
            </a:schemeClr>
          </a:solid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b="1" dirty="0">
                <a:solidFill>
                  <a:schemeClr val="tx1"/>
                </a:solidFill>
                <a:latin typeface="Century Gothic" panose="020B0502020202020204" pitchFamily="34" charset="0"/>
              </a:rPr>
              <a:t>W</a:t>
            </a:r>
            <a:r>
              <a:rPr lang="en-US" sz="1800" b="1" kern="1200" dirty="0">
                <a:solidFill>
                  <a:schemeClr val="tx1"/>
                </a:solidFill>
                <a:latin typeface="Century Gothic" panose="020B0502020202020204" pitchFamily="34" charset="0"/>
              </a:rPr>
              <a:t>idespread human rights violations</a:t>
            </a:r>
          </a:p>
        </p:txBody>
      </p:sp>
      <p:sp>
        <p:nvSpPr>
          <p:cNvPr id="12" name="Freeform: Shape 11">
            <a:extLst>
              <a:ext uri="{FF2B5EF4-FFF2-40B4-BE49-F238E27FC236}">
                <a16:creationId xmlns:a16="http://schemas.microsoft.com/office/drawing/2014/main" id="{A171EEB5-2DE7-441F-B010-51D12B571B8A}"/>
              </a:ext>
            </a:extLst>
          </p:cNvPr>
          <p:cNvSpPr/>
          <p:nvPr/>
        </p:nvSpPr>
        <p:spPr>
          <a:xfrm>
            <a:off x="5179379" y="3283073"/>
            <a:ext cx="2095980" cy="871728"/>
          </a:xfrm>
          <a:custGeom>
            <a:avLst/>
            <a:gdLst>
              <a:gd name="connsiteX0" fmla="*/ 0 w 1400074"/>
              <a:gd name="connsiteY0" fmla="*/ 0 h 871728"/>
              <a:gd name="connsiteX1" fmla="*/ 1400074 w 1400074"/>
              <a:gd name="connsiteY1" fmla="*/ 0 h 871728"/>
              <a:gd name="connsiteX2" fmla="*/ 1400074 w 1400074"/>
              <a:gd name="connsiteY2" fmla="*/ 871728 h 871728"/>
              <a:gd name="connsiteX3" fmla="*/ 0 w 1400074"/>
              <a:gd name="connsiteY3" fmla="*/ 871728 h 871728"/>
              <a:gd name="connsiteX4" fmla="*/ 0 w 1400074"/>
              <a:gd name="connsiteY4" fmla="*/ 0 h 871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0074" h="871728">
                <a:moveTo>
                  <a:pt x="0" y="0"/>
                </a:moveTo>
                <a:lnTo>
                  <a:pt x="1400074" y="0"/>
                </a:lnTo>
                <a:lnTo>
                  <a:pt x="1400074" y="871728"/>
                </a:lnTo>
                <a:lnTo>
                  <a:pt x="0" y="871728"/>
                </a:lnTo>
                <a:lnTo>
                  <a:pt x="0" y="0"/>
                </a:lnTo>
                <a:close/>
              </a:path>
            </a:pathLst>
          </a:custGeom>
          <a:solidFill>
            <a:srgbClr val="8EB4E3">
              <a:alpha val="65000"/>
            </a:srgbClr>
          </a:solid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b="1" dirty="0">
                <a:latin typeface="Century Gothic" panose="020B0502020202020204" pitchFamily="34" charset="0"/>
              </a:rPr>
              <a:t>W</a:t>
            </a:r>
            <a:r>
              <a:rPr lang="en-US" sz="1800" b="1" kern="1200" dirty="0">
                <a:latin typeface="Century Gothic" panose="020B0502020202020204" pitchFamily="34" charset="0"/>
              </a:rPr>
              <a:t>eak protection for civilians </a:t>
            </a:r>
          </a:p>
        </p:txBody>
      </p:sp>
      <p:sp>
        <p:nvSpPr>
          <p:cNvPr id="14" name="Freeform: Shape 13">
            <a:extLst>
              <a:ext uri="{FF2B5EF4-FFF2-40B4-BE49-F238E27FC236}">
                <a16:creationId xmlns:a16="http://schemas.microsoft.com/office/drawing/2014/main" id="{7C288D13-D0BA-4B22-8A90-43238A9E04C7}"/>
              </a:ext>
            </a:extLst>
          </p:cNvPr>
          <p:cNvSpPr/>
          <p:nvPr/>
        </p:nvSpPr>
        <p:spPr>
          <a:xfrm>
            <a:off x="6284951" y="3941637"/>
            <a:ext cx="1373149" cy="931164"/>
          </a:xfrm>
          <a:custGeom>
            <a:avLst/>
            <a:gdLst>
              <a:gd name="connsiteX0" fmla="*/ 0 w 1373149"/>
              <a:gd name="connsiteY0" fmla="*/ 0 h 931164"/>
              <a:gd name="connsiteX1" fmla="*/ 1373149 w 1373149"/>
              <a:gd name="connsiteY1" fmla="*/ 0 h 931164"/>
              <a:gd name="connsiteX2" fmla="*/ 1373149 w 1373149"/>
              <a:gd name="connsiteY2" fmla="*/ 931164 h 931164"/>
              <a:gd name="connsiteX3" fmla="*/ 0 w 1373149"/>
              <a:gd name="connsiteY3" fmla="*/ 931164 h 931164"/>
              <a:gd name="connsiteX4" fmla="*/ 0 w 1373149"/>
              <a:gd name="connsiteY4" fmla="*/ 0 h 931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3149" h="931164">
                <a:moveTo>
                  <a:pt x="0" y="0"/>
                </a:moveTo>
                <a:lnTo>
                  <a:pt x="1373149" y="0"/>
                </a:lnTo>
                <a:lnTo>
                  <a:pt x="1373149" y="931164"/>
                </a:lnTo>
                <a:lnTo>
                  <a:pt x="0" y="931164"/>
                </a:lnTo>
                <a:lnTo>
                  <a:pt x="0" y="0"/>
                </a:lnTo>
                <a:close/>
              </a:path>
            </a:pathLst>
          </a:custGeom>
          <a:solidFill>
            <a:schemeClr val="bg1">
              <a:alpha val="65000"/>
            </a:schemeClr>
          </a:solid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b="1" dirty="0">
                <a:latin typeface="Century Gothic" panose="020B0502020202020204" pitchFamily="34" charset="0"/>
              </a:rPr>
              <a:t>I</a:t>
            </a:r>
            <a:r>
              <a:rPr lang="en-US" sz="1800" b="1" kern="1200" dirty="0">
                <a:latin typeface="Century Gothic" panose="020B0502020202020204" pitchFamily="34" charset="0"/>
              </a:rPr>
              <a:t>ncreasing criminality</a:t>
            </a:r>
          </a:p>
        </p:txBody>
      </p:sp>
      <p:sp>
        <p:nvSpPr>
          <p:cNvPr id="16" name="Freeform: Shape 15">
            <a:extLst>
              <a:ext uri="{FF2B5EF4-FFF2-40B4-BE49-F238E27FC236}">
                <a16:creationId xmlns:a16="http://schemas.microsoft.com/office/drawing/2014/main" id="{7ADA5E00-6E24-4524-8236-EAA60DF54156}"/>
              </a:ext>
            </a:extLst>
          </p:cNvPr>
          <p:cNvSpPr/>
          <p:nvPr/>
        </p:nvSpPr>
        <p:spPr>
          <a:xfrm>
            <a:off x="3917863" y="4407219"/>
            <a:ext cx="2489293" cy="851916"/>
          </a:xfrm>
          <a:custGeom>
            <a:avLst/>
            <a:gdLst>
              <a:gd name="connsiteX0" fmla="*/ 0 w 1480847"/>
              <a:gd name="connsiteY0" fmla="*/ 0 h 851916"/>
              <a:gd name="connsiteX1" fmla="*/ 1480847 w 1480847"/>
              <a:gd name="connsiteY1" fmla="*/ 0 h 851916"/>
              <a:gd name="connsiteX2" fmla="*/ 1480847 w 1480847"/>
              <a:gd name="connsiteY2" fmla="*/ 851916 h 851916"/>
              <a:gd name="connsiteX3" fmla="*/ 0 w 1480847"/>
              <a:gd name="connsiteY3" fmla="*/ 851916 h 851916"/>
              <a:gd name="connsiteX4" fmla="*/ 0 w 1480847"/>
              <a:gd name="connsiteY4" fmla="*/ 0 h 851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0847" h="851916">
                <a:moveTo>
                  <a:pt x="0" y="0"/>
                </a:moveTo>
                <a:lnTo>
                  <a:pt x="1480847" y="0"/>
                </a:lnTo>
                <a:lnTo>
                  <a:pt x="1480847" y="851916"/>
                </a:lnTo>
                <a:lnTo>
                  <a:pt x="0" y="851916"/>
                </a:lnTo>
                <a:lnTo>
                  <a:pt x="0" y="0"/>
                </a:lnTo>
                <a:close/>
              </a:path>
            </a:pathLst>
          </a:custGeom>
          <a:solidFill>
            <a:srgbClr val="8EB4E3">
              <a:alpha val="65000"/>
            </a:srgbClr>
          </a:solid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b="1" dirty="0">
                <a:latin typeface="Century Gothic" panose="020B0502020202020204" pitchFamily="34" charset="0"/>
              </a:rPr>
              <a:t>V</a:t>
            </a:r>
            <a:r>
              <a:rPr lang="en-US" sz="1800" b="1" kern="1200" dirty="0">
                <a:latin typeface="Century Gothic" panose="020B0502020202020204" pitchFamily="34" charset="0"/>
              </a:rPr>
              <a:t>iolent extremism, and terrorism</a:t>
            </a:r>
          </a:p>
        </p:txBody>
      </p:sp>
      <p:sp>
        <p:nvSpPr>
          <p:cNvPr id="18" name="Freeform: Shape 17">
            <a:extLst>
              <a:ext uri="{FF2B5EF4-FFF2-40B4-BE49-F238E27FC236}">
                <a16:creationId xmlns:a16="http://schemas.microsoft.com/office/drawing/2014/main" id="{C2D34DF8-25DC-424B-B6E3-75028C438972}"/>
              </a:ext>
            </a:extLst>
          </p:cNvPr>
          <p:cNvSpPr/>
          <p:nvPr/>
        </p:nvSpPr>
        <p:spPr>
          <a:xfrm>
            <a:off x="1781103" y="4375807"/>
            <a:ext cx="1750490" cy="851916"/>
          </a:xfrm>
          <a:custGeom>
            <a:avLst/>
            <a:gdLst>
              <a:gd name="connsiteX0" fmla="*/ 0 w 1480847"/>
              <a:gd name="connsiteY0" fmla="*/ 0 h 851916"/>
              <a:gd name="connsiteX1" fmla="*/ 1480847 w 1480847"/>
              <a:gd name="connsiteY1" fmla="*/ 0 h 851916"/>
              <a:gd name="connsiteX2" fmla="*/ 1480847 w 1480847"/>
              <a:gd name="connsiteY2" fmla="*/ 851916 h 851916"/>
              <a:gd name="connsiteX3" fmla="*/ 0 w 1480847"/>
              <a:gd name="connsiteY3" fmla="*/ 851916 h 851916"/>
              <a:gd name="connsiteX4" fmla="*/ 0 w 1480847"/>
              <a:gd name="connsiteY4" fmla="*/ 0 h 851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0847" h="851916">
                <a:moveTo>
                  <a:pt x="0" y="0"/>
                </a:moveTo>
                <a:lnTo>
                  <a:pt x="1480847" y="0"/>
                </a:lnTo>
                <a:lnTo>
                  <a:pt x="1480847" y="851916"/>
                </a:lnTo>
                <a:lnTo>
                  <a:pt x="0" y="851916"/>
                </a:lnTo>
                <a:lnTo>
                  <a:pt x="0" y="0"/>
                </a:lnTo>
                <a:close/>
              </a:path>
            </a:pathLst>
          </a:custGeom>
          <a:solidFill>
            <a:srgbClr val="8EB4E3">
              <a:alpha val="65000"/>
            </a:srgbClr>
          </a:solid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b="1" dirty="0">
                <a:latin typeface="Century Gothic" panose="020B0502020202020204" pitchFamily="34" charset="0"/>
              </a:rPr>
              <a:t>B</a:t>
            </a:r>
            <a:r>
              <a:rPr lang="en-US" sz="1800" b="1" kern="1200" dirty="0">
                <a:latin typeface="Century Gothic" panose="020B0502020202020204" pitchFamily="34" charset="0"/>
              </a:rPr>
              <a:t>reakdown of the rule of law </a:t>
            </a:r>
          </a:p>
        </p:txBody>
      </p:sp>
      <p:sp>
        <p:nvSpPr>
          <p:cNvPr id="20" name="Freeform: Shape 19">
            <a:extLst>
              <a:ext uri="{FF2B5EF4-FFF2-40B4-BE49-F238E27FC236}">
                <a16:creationId xmlns:a16="http://schemas.microsoft.com/office/drawing/2014/main" id="{5F17DBB3-3AF8-457C-9501-A7DCAE978143}"/>
              </a:ext>
            </a:extLst>
          </p:cNvPr>
          <p:cNvSpPr/>
          <p:nvPr/>
        </p:nvSpPr>
        <p:spPr>
          <a:xfrm>
            <a:off x="2941850" y="3566958"/>
            <a:ext cx="1952027" cy="931164"/>
          </a:xfrm>
          <a:custGeom>
            <a:avLst/>
            <a:gdLst>
              <a:gd name="connsiteX0" fmla="*/ 0 w 1373149"/>
              <a:gd name="connsiteY0" fmla="*/ 0 h 931164"/>
              <a:gd name="connsiteX1" fmla="*/ 1373149 w 1373149"/>
              <a:gd name="connsiteY1" fmla="*/ 0 h 931164"/>
              <a:gd name="connsiteX2" fmla="*/ 1373149 w 1373149"/>
              <a:gd name="connsiteY2" fmla="*/ 931164 h 931164"/>
              <a:gd name="connsiteX3" fmla="*/ 0 w 1373149"/>
              <a:gd name="connsiteY3" fmla="*/ 931164 h 931164"/>
              <a:gd name="connsiteX4" fmla="*/ 0 w 1373149"/>
              <a:gd name="connsiteY4" fmla="*/ 0 h 931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3149" h="931164">
                <a:moveTo>
                  <a:pt x="0" y="0"/>
                </a:moveTo>
                <a:lnTo>
                  <a:pt x="1373149" y="0"/>
                </a:lnTo>
                <a:lnTo>
                  <a:pt x="1373149" y="931164"/>
                </a:lnTo>
                <a:lnTo>
                  <a:pt x="0" y="931164"/>
                </a:lnTo>
                <a:lnTo>
                  <a:pt x="0" y="0"/>
                </a:lnTo>
                <a:close/>
              </a:path>
            </a:pathLst>
          </a:custGeom>
          <a:solidFill>
            <a:schemeClr val="bg1">
              <a:alpha val="65000"/>
            </a:schemeClr>
          </a:solid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b="1" dirty="0">
                <a:latin typeface="Century Gothic" panose="020B0502020202020204" pitchFamily="34" charset="0"/>
              </a:rPr>
              <a:t>A</a:t>
            </a:r>
            <a:r>
              <a:rPr lang="en-US" sz="1800" b="1" kern="1200" dirty="0">
                <a:latin typeface="Century Gothic" panose="020B0502020202020204" pitchFamily="34" charset="0"/>
              </a:rPr>
              <a:t>bsence of State authorities </a:t>
            </a:r>
          </a:p>
        </p:txBody>
      </p:sp>
      <p:sp>
        <p:nvSpPr>
          <p:cNvPr id="22" name="Freeform: Shape 21">
            <a:extLst>
              <a:ext uri="{FF2B5EF4-FFF2-40B4-BE49-F238E27FC236}">
                <a16:creationId xmlns:a16="http://schemas.microsoft.com/office/drawing/2014/main" id="{BD1682F6-B6C4-4FD3-BDE7-A9C111F6E51C}"/>
              </a:ext>
            </a:extLst>
          </p:cNvPr>
          <p:cNvSpPr/>
          <p:nvPr/>
        </p:nvSpPr>
        <p:spPr>
          <a:xfrm>
            <a:off x="1953443" y="2847209"/>
            <a:ext cx="1750490" cy="871728"/>
          </a:xfrm>
          <a:custGeom>
            <a:avLst/>
            <a:gdLst>
              <a:gd name="connsiteX0" fmla="*/ 0 w 1400074"/>
              <a:gd name="connsiteY0" fmla="*/ 0 h 871728"/>
              <a:gd name="connsiteX1" fmla="*/ 1400074 w 1400074"/>
              <a:gd name="connsiteY1" fmla="*/ 0 h 871728"/>
              <a:gd name="connsiteX2" fmla="*/ 1400074 w 1400074"/>
              <a:gd name="connsiteY2" fmla="*/ 871728 h 871728"/>
              <a:gd name="connsiteX3" fmla="*/ 0 w 1400074"/>
              <a:gd name="connsiteY3" fmla="*/ 871728 h 871728"/>
              <a:gd name="connsiteX4" fmla="*/ 0 w 1400074"/>
              <a:gd name="connsiteY4" fmla="*/ 0 h 871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0074" h="871728">
                <a:moveTo>
                  <a:pt x="0" y="0"/>
                </a:moveTo>
                <a:lnTo>
                  <a:pt x="1400074" y="0"/>
                </a:lnTo>
                <a:lnTo>
                  <a:pt x="1400074" y="871728"/>
                </a:lnTo>
                <a:lnTo>
                  <a:pt x="0" y="871728"/>
                </a:lnTo>
                <a:lnTo>
                  <a:pt x="0" y="0"/>
                </a:lnTo>
                <a:close/>
              </a:path>
            </a:pathLst>
          </a:custGeom>
          <a:solidFill>
            <a:srgbClr val="8EB4E3">
              <a:alpha val="65000"/>
            </a:srgbClr>
          </a:solid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b="1" dirty="0">
                <a:latin typeface="Century Gothic" panose="020B0502020202020204" pitchFamily="34" charset="0"/>
              </a:rPr>
              <a:t>W</a:t>
            </a:r>
            <a:r>
              <a:rPr lang="en-US" sz="1800" b="1" kern="1200" dirty="0">
                <a:latin typeface="Century Gothic" panose="020B0502020202020204" pitchFamily="34" charset="0"/>
              </a:rPr>
              <a:t>eak police legitimacy</a:t>
            </a:r>
          </a:p>
        </p:txBody>
      </p:sp>
    </p:spTree>
    <p:extLst>
      <p:ext uri="{BB962C8B-B14F-4D97-AF65-F5344CB8AC3E}">
        <p14:creationId xmlns:p14="http://schemas.microsoft.com/office/powerpoint/2010/main" val="2637854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18" grpId="0" animBg="1"/>
      <p:bldP spid="20"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26B676-AFDC-4865-880C-C838431721E8}"/>
              </a:ext>
            </a:extLst>
          </p:cNvPr>
          <p:cNvSpPr>
            <a:spLocks noGrp="1"/>
          </p:cNvSpPr>
          <p:nvPr>
            <p:ph type="title"/>
          </p:nvPr>
        </p:nvSpPr>
        <p:spPr>
          <a:xfrm>
            <a:off x="457200" y="457200"/>
            <a:ext cx="7162800" cy="960437"/>
          </a:xfrm>
        </p:spPr>
        <p:txBody>
          <a:bodyPr/>
          <a:lstStyle/>
          <a:p>
            <a:r>
              <a:rPr lang="en-US" dirty="0"/>
              <a:t>What is Community-oriented Policing?</a:t>
            </a:r>
          </a:p>
        </p:txBody>
      </p:sp>
      <p:sp>
        <p:nvSpPr>
          <p:cNvPr id="2" name="Slide Number Placeholder 1"/>
          <p:cNvSpPr>
            <a:spLocks noGrp="1"/>
          </p:cNvSpPr>
          <p:nvPr>
            <p:ph type="sldNum" sz="quarter" idx="12"/>
          </p:nvPr>
        </p:nvSpPr>
        <p:spPr>
          <a:xfrm>
            <a:off x="7391399" y="6403423"/>
            <a:ext cx="1141343" cy="365125"/>
          </a:xfrm>
        </p:spPr>
        <p:txBody>
          <a:bodyPr/>
          <a:lstStyle/>
          <a:p>
            <a:fld id="{97261161-F363-4909-B3BA-F2D719A844EB}" type="slidenum">
              <a:rPr lang="en-US" smtClean="0"/>
              <a:pPr/>
              <a:t>6</a:t>
            </a:fld>
            <a:endParaRPr lang="en-US" dirty="0"/>
          </a:p>
        </p:txBody>
      </p:sp>
      <p:sp>
        <p:nvSpPr>
          <p:cNvPr id="9" name="Content Placeholder 8">
            <a:extLst>
              <a:ext uri="{FF2B5EF4-FFF2-40B4-BE49-F238E27FC236}">
                <a16:creationId xmlns:a16="http://schemas.microsoft.com/office/drawing/2014/main" id="{32434E98-4FDE-4EE8-ACC3-0FED8B3DFB93}"/>
              </a:ext>
            </a:extLst>
          </p:cNvPr>
          <p:cNvSpPr>
            <a:spLocks noGrp="1"/>
          </p:cNvSpPr>
          <p:nvPr>
            <p:ph sz="quarter" idx="13"/>
          </p:nvPr>
        </p:nvSpPr>
        <p:spPr>
          <a:xfrm>
            <a:off x="336332" y="5313045"/>
            <a:ext cx="8576440" cy="1028464"/>
          </a:xfrm>
        </p:spPr>
        <p:txBody>
          <a:bodyPr/>
          <a:lstStyle/>
          <a:p>
            <a:pPr marL="0" lvl="0" indent="0" algn="ctr" defTabSz="457200">
              <a:spcBef>
                <a:spcPts val="0"/>
              </a:spcBef>
              <a:buNone/>
              <a:defRPr/>
            </a:pPr>
            <a:r>
              <a:rPr lang="en-GB" sz="1600" b="1" dirty="0">
                <a:solidFill>
                  <a:schemeClr val="accent5">
                    <a:lumMod val="75000"/>
                  </a:schemeClr>
                </a:solidFill>
              </a:rPr>
              <a:t>A strategy for encouraging the public to act as partners with the police in preventing and managing crime as well as other aspects of security and order based on the needs of the community.</a:t>
            </a:r>
          </a:p>
          <a:p>
            <a:pPr marL="0" lvl="0" indent="0" algn="ctr" defTabSz="457200">
              <a:spcBef>
                <a:spcPts val="0"/>
              </a:spcBef>
              <a:buNone/>
              <a:defRPr/>
            </a:pPr>
            <a:r>
              <a:rPr lang="en-GB" sz="900" b="1" dirty="0">
                <a:solidFill>
                  <a:schemeClr val="accent5">
                    <a:lumMod val="75000"/>
                  </a:schemeClr>
                </a:solidFill>
              </a:rPr>
              <a:t>Reference: DPKO/DFS Manual “Community-oriented Policing in Peace Operations”</a:t>
            </a:r>
            <a:endParaRPr lang="en-US" sz="900" b="1" dirty="0">
              <a:solidFill>
                <a:schemeClr val="accent5">
                  <a:lumMod val="75000"/>
                </a:schemeClr>
              </a:solidFill>
            </a:endParaRPr>
          </a:p>
        </p:txBody>
      </p:sp>
      <p:sp>
        <p:nvSpPr>
          <p:cNvPr id="12" name="TextBox 11">
            <a:extLst>
              <a:ext uri="{FF2B5EF4-FFF2-40B4-BE49-F238E27FC236}">
                <a16:creationId xmlns:a16="http://schemas.microsoft.com/office/drawing/2014/main" id="{E09B99BA-687B-4030-8027-B81323C7973F}"/>
              </a:ext>
            </a:extLst>
          </p:cNvPr>
          <p:cNvSpPr txBox="1"/>
          <p:nvPr/>
        </p:nvSpPr>
        <p:spPr>
          <a:xfrm>
            <a:off x="1847071" y="1839947"/>
            <a:ext cx="2989342" cy="369332"/>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dirty="0">
                <a:solidFill>
                  <a:srgbClr val="8EB4E3"/>
                </a:solidFill>
                <a:latin typeface="Century Gothic" panose="020B0502020202020204" pitchFamily="34" charset="0"/>
              </a:rPr>
              <a:t>Philosophy</a:t>
            </a:r>
          </a:p>
        </p:txBody>
      </p:sp>
      <p:sp>
        <p:nvSpPr>
          <p:cNvPr id="14" name="TextBox 13">
            <a:extLst>
              <a:ext uri="{FF2B5EF4-FFF2-40B4-BE49-F238E27FC236}">
                <a16:creationId xmlns:a16="http://schemas.microsoft.com/office/drawing/2014/main" id="{3FF504F5-9619-4F64-9A0D-86848269D7B0}"/>
              </a:ext>
            </a:extLst>
          </p:cNvPr>
          <p:cNvSpPr txBox="1"/>
          <p:nvPr/>
        </p:nvSpPr>
        <p:spPr>
          <a:xfrm>
            <a:off x="4307588" y="1839947"/>
            <a:ext cx="2989342" cy="369332"/>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dirty="0">
                <a:solidFill>
                  <a:srgbClr val="8D9C36"/>
                </a:solidFill>
                <a:latin typeface="Century Gothic" panose="020B0502020202020204" pitchFamily="34" charset="0"/>
              </a:rPr>
              <a:t>Organizational Strategy</a:t>
            </a:r>
          </a:p>
        </p:txBody>
      </p:sp>
      <p:sp>
        <p:nvSpPr>
          <p:cNvPr id="13" name="Oval 12">
            <a:extLst>
              <a:ext uri="{FF2B5EF4-FFF2-40B4-BE49-F238E27FC236}">
                <a16:creationId xmlns:a16="http://schemas.microsoft.com/office/drawing/2014/main" id="{34DE22CB-B09A-6A4E-BE37-79FEE96AE15B}"/>
              </a:ext>
            </a:extLst>
          </p:cNvPr>
          <p:cNvSpPr/>
          <p:nvPr/>
        </p:nvSpPr>
        <p:spPr>
          <a:xfrm>
            <a:off x="3773460" y="2399537"/>
            <a:ext cx="3868658" cy="2755900"/>
          </a:xfrm>
          <a:prstGeom prst="ellipse">
            <a:avLst/>
          </a:prstGeom>
          <a:solidFill>
            <a:srgbClr val="8D9C36">
              <a:alpha val="5337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70648EA4-2BCC-8548-9445-9EA355735F0C}"/>
              </a:ext>
            </a:extLst>
          </p:cNvPr>
          <p:cNvSpPr/>
          <p:nvPr/>
        </p:nvSpPr>
        <p:spPr>
          <a:xfrm>
            <a:off x="1501882" y="2399537"/>
            <a:ext cx="3868658" cy="2755900"/>
          </a:xfrm>
          <a:prstGeom prst="ellipse">
            <a:avLst/>
          </a:prstGeom>
          <a:solidFill>
            <a:schemeClr val="accent1">
              <a:alpha val="533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ntent Placeholder 8">
            <a:extLst>
              <a:ext uri="{FF2B5EF4-FFF2-40B4-BE49-F238E27FC236}">
                <a16:creationId xmlns:a16="http://schemas.microsoft.com/office/drawing/2014/main" id="{82094129-9C6E-DC47-86E3-5A4EF1F33128}"/>
              </a:ext>
            </a:extLst>
          </p:cNvPr>
          <p:cNvSpPr txBox="1">
            <a:spLocks/>
          </p:cNvSpPr>
          <p:nvPr/>
        </p:nvSpPr>
        <p:spPr>
          <a:xfrm>
            <a:off x="3773460" y="3543117"/>
            <a:ext cx="1597080" cy="558163"/>
          </a:xfrm>
          <a:prstGeom prst="rect">
            <a:avLst/>
          </a:prstGeom>
        </p:spPr>
        <p:txBody>
          <a:bodyP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457200">
              <a:spcBef>
                <a:spcPts val="0"/>
              </a:spcBef>
              <a:buFontTx/>
              <a:buNone/>
              <a:defRPr/>
            </a:pPr>
            <a:r>
              <a:rPr lang="en-US" sz="3200" b="1" dirty="0">
                <a:solidFill>
                  <a:schemeClr val="bg1"/>
                </a:solidFill>
              </a:rPr>
              <a:t>CoP</a:t>
            </a:r>
          </a:p>
        </p:txBody>
      </p:sp>
      <p:pic>
        <p:nvPicPr>
          <p:cNvPr id="18" name="Graphic 17" descr="Playbook outline">
            <a:extLst>
              <a:ext uri="{FF2B5EF4-FFF2-40B4-BE49-F238E27FC236}">
                <a16:creationId xmlns:a16="http://schemas.microsoft.com/office/drawing/2014/main" id="{ABD83D78-557D-49A1-8358-0533AFE4B34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566646" y="2983833"/>
            <a:ext cx="1519954" cy="1519954"/>
          </a:xfrm>
          <a:prstGeom prst="rect">
            <a:avLst/>
          </a:prstGeom>
        </p:spPr>
      </p:pic>
      <p:pic>
        <p:nvPicPr>
          <p:cNvPr id="16" name="Graphic 15" descr="Scientific Thought with solid fill">
            <a:extLst>
              <a:ext uri="{FF2B5EF4-FFF2-40B4-BE49-F238E27FC236}">
                <a16:creationId xmlns:a16="http://schemas.microsoft.com/office/drawing/2014/main" id="{67E3C5E5-866A-4AC1-91B4-08D09033E1FE}"/>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57400" y="3017510"/>
            <a:ext cx="1452602" cy="1452600"/>
          </a:xfrm>
          <a:prstGeom prst="rect">
            <a:avLst/>
          </a:prstGeom>
        </p:spPr>
      </p:pic>
    </p:spTree>
    <p:extLst>
      <p:ext uri="{BB962C8B-B14F-4D97-AF65-F5344CB8AC3E}">
        <p14:creationId xmlns:p14="http://schemas.microsoft.com/office/powerpoint/2010/main" val="1429243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1000"/>
                                        <p:tgtEl>
                                          <p:spTgt spid="5"/>
                                        </p:tgtEl>
                                        <p:attrNameLst>
                                          <p:attrName>ppt_x</p:attrName>
                                        </p:attrNameLst>
                                      </p:cBhvr>
                                      <p:tavLst>
                                        <p:tav tm="0">
                                          <p:val>
                                            <p:strVal val="#ppt_x-#ppt_w*1.125000"/>
                                          </p:val>
                                        </p:tav>
                                        <p:tav tm="100000">
                                          <p:val>
                                            <p:strVal val="#ppt_x"/>
                                          </p:val>
                                        </p:tav>
                                      </p:tavLst>
                                    </p:anim>
                                    <p:animEffect transition="in" filter="wipe(right)">
                                      <p:cBhvr>
                                        <p:cTn id="15" dur="1000"/>
                                        <p:tgtEl>
                                          <p:spTgt spid="5"/>
                                        </p:tgtEl>
                                      </p:cBhvr>
                                    </p:animEffect>
                                  </p:childTnLst>
                                </p:cTn>
                              </p:par>
                              <p:par>
                                <p:cTn id="16" presetID="12" presetClass="entr" presetSubtype="2"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1000"/>
                                        <p:tgtEl>
                                          <p:spTgt spid="13"/>
                                        </p:tgtEl>
                                        <p:attrNameLst>
                                          <p:attrName>ppt_x</p:attrName>
                                        </p:attrNameLst>
                                      </p:cBhvr>
                                      <p:tavLst>
                                        <p:tav tm="0">
                                          <p:val>
                                            <p:strVal val="#ppt_x+#ppt_w*1.125000"/>
                                          </p:val>
                                        </p:tav>
                                        <p:tav tm="100000">
                                          <p:val>
                                            <p:strVal val="#ppt_x"/>
                                          </p:val>
                                        </p:tav>
                                      </p:tavLst>
                                    </p:anim>
                                    <p:animEffect transition="in" filter="wipe(left)">
                                      <p:cBhvr>
                                        <p:cTn id="19" dur="1000"/>
                                        <p:tgtEl>
                                          <p:spTgt spid="13"/>
                                        </p:tgtEl>
                                      </p:cBhvr>
                                    </p:animEffect>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1" end="1"/>
                                            </p:txEl>
                                          </p:spTgt>
                                        </p:tgtEl>
                                        <p:attrNameLst>
                                          <p:attrName>style.visibility</p:attrName>
                                        </p:attrNameLst>
                                      </p:cBhvr>
                                      <p:to>
                                        <p:strVal val="visible"/>
                                      </p:to>
                                    </p:set>
                                    <p:animEffect transition="in" filter="fade">
                                      <p:cBhvr>
                                        <p:cTn id="3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2" grpId="0"/>
      <p:bldP spid="14" grpId="0"/>
      <p:bldP spid="13" grpId="0" animBg="1"/>
      <p:bldP spid="5" grpId="0" animBg="1"/>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eaLnBrk="1" hangingPunct="1"/>
            <a:r>
              <a:rPr lang="en-US" sz="3600" b="1" dirty="0">
                <a:solidFill>
                  <a:srgbClr val="002060"/>
                </a:solidFill>
                <a:ea typeface="+mn-ea"/>
                <a:cs typeface="+mn-cs"/>
              </a:rPr>
              <a:t>Definition of Community</a:t>
            </a:r>
            <a:endParaRPr lang="en-GB" sz="3600" b="1" dirty="0">
              <a:solidFill>
                <a:srgbClr val="002060"/>
              </a:solidFill>
              <a:ea typeface="+mn-ea"/>
              <a:cs typeface="+mn-cs"/>
            </a:endParaRPr>
          </a:p>
        </p:txBody>
      </p:sp>
      <p:sp>
        <p:nvSpPr>
          <p:cNvPr id="8195" name="Rectangle 3"/>
          <p:cNvSpPr>
            <a:spLocks noGrp="1" noChangeArrowheads="1"/>
          </p:cNvSpPr>
          <p:nvPr>
            <p:ph sz="quarter" idx="13"/>
          </p:nvPr>
        </p:nvSpPr>
        <p:spPr>
          <a:xfrm>
            <a:off x="5765800" y="1866900"/>
            <a:ext cx="2819400" cy="3124200"/>
          </a:xfrm>
        </p:spPr>
        <p:txBody>
          <a:bodyPr>
            <a:normAutofit/>
          </a:bodyPr>
          <a:lstStyle/>
          <a:p>
            <a:pPr marL="0" indent="0">
              <a:spcAft>
                <a:spcPts val="900"/>
              </a:spcAft>
              <a:buNone/>
            </a:pPr>
            <a:r>
              <a:rPr lang="en-US" sz="2000" dirty="0">
                <a:ea typeface="Calibri"/>
                <a:cs typeface="Century Gothic"/>
              </a:rPr>
              <a:t>A group of people, often living in the same place, who share a common culture, religion, ethnicity, values, norms and concerns</a:t>
            </a:r>
          </a:p>
        </p:txBody>
      </p:sp>
      <p:pic>
        <p:nvPicPr>
          <p:cNvPr id="5" name="Picture 4" descr="A picture containing person, outdoor&#10;&#10;Description automatically generated">
            <a:extLst>
              <a:ext uri="{FF2B5EF4-FFF2-40B4-BE49-F238E27FC236}">
                <a16:creationId xmlns:a16="http://schemas.microsoft.com/office/drawing/2014/main" id="{6C7368C5-E6CE-4B5D-9F3B-DB9C08543B9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3400" y="1866900"/>
            <a:ext cx="5029200" cy="3352800"/>
          </a:xfrm>
          <a:prstGeom prst="rect">
            <a:avLst/>
          </a:prstGeom>
        </p:spPr>
      </p:pic>
      <p:sp>
        <p:nvSpPr>
          <p:cNvPr id="2" name="Slide Number Placeholder 1">
            <a:extLst>
              <a:ext uri="{FF2B5EF4-FFF2-40B4-BE49-F238E27FC236}">
                <a16:creationId xmlns:a16="http://schemas.microsoft.com/office/drawing/2014/main" id="{B67B4234-DD8A-A942-A1E3-F9CC67A2074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21995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 name="Picture 3" descr="A group of people sitting at a table with food and drinks&#10;&#10;Description automatically generated with low confidence">
            <a:extLst>
              <a:ext uri="{FF2B5EF4-FFF2-40B4-BE49-F238E27FC236}">
                <a16:creationId xmlns:a16="http://schemas.microsoft.com/office/drawing/2014/main" id="{1E8D4FB7-01B3-4EAE-BB79-D9B56378A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46835" y="1719580"/>
            <a:ext cx="6450331" cy="4300220"/>
          </a:xfrm>
          <a:prstGeom prst="rect">
            <a:avLst/>
          </a:prstGeom>
        </p:spPr>
      </p:pic>
      <p:sp>
        <p:nvSpPr>
          <p:cNvPr id="10" name="Right Arrow 9">
            <a:extLst>
              <a:ext uri="{FF2B5EF4-FFF2-40B4-BE49-F238E27FC236}">
                <a16:creationId xmlns:a16="http://schemas.microsoft.com/office/drawing/2014/main" id="{52345082-82B0-6644-87D6-DBC32E6D8B6D}"/>
              </a:ext>
            </a:extLst>
          </p:cNvPr>
          <p:cNvSpPr/>
          <p:nvPr/>
        </p:nvSpPr>
        <p:spPr>
          <a:xfrm rot="10800000">
            <a:off x="6108698" y="2307124"/>
            <a:ext cx="3035301" cy="3125130"/>
          </a:xfrm>
          <a:prstGeom prst="rightArrow">
            <a:avLst>
              <a:gd name="adj1" fmla="val 50000"/>
              <a:gd name="adj2" fmla="val 59310"/>
            </a:avLst>
          </a:prstGeom>
          <a:solidFill>
            <a:srgbClr val="8D9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8041E616-07B5-43E9-BEA6-620518609045}"/>
              </a:ext>
            </a:extLst>
          </p:cNvPr>
          <p:cNvSpPr>
            <a:spLocks noGrp="1"/>
          </p:cNvSpPr>
          <p:nvPr>
            <p:ph type="title"/>
          </p:nvPr>
        </p:nvSpPr>
        <p:spPr>
          <a:xfrm>
            <a:off x="457200" y="457200"/>
            <a:ext cx="7162800" cy="960437"/>
          </a:xfrm>
        </p:spPr>
        <p:txBody>
          <a:bodyPr/>
          <a:lstStyle/>
          <a:p>
            <a:r>
              <a:rPr lang="en-GB" dirty="0"/>
              <a:t>How Does Community-oriented Policing Work?</a:t>
            </a:r>
            <a:endParaRPr lang="en-US" dirty="0"/>
          </a:p>
        </p:txBody>
      </p:sp>
      <p:grpSp>
        <p:nvGrpSpPr>
          <p:cNvPr id="2" name="Group 1">
            <a:extLst>
              <a:ext uri="{FF2B5EF4-FFF2-40B4-BE49-F238E27FC236}">
                <a16:creationId xmlns:a16="http://schemas.microsoft.com/office/drawing/2014/main" id="{31374776-AB39-4F41-9EA5-55C90BCD94B7}"/>
              </a:ext>
            </a:extLst>
          </p:cNvPr>
          <p:cNvGrpSpPr/>
          <p:nvPr/>
        </p:nvGrpSpPr>
        <p:grpSpPr>
          <a:xfrm>
            <a:off x="1" y="2307124"/>
            <a:ext cx="2971800" cy="3125130"/>
            <a:chOff x="1" y="2307124"/>
            <a:chExt cx="2971800" cy="3125130"/>
          </a:xfrm>
        </p:grpSpPr>
        <p:sp>
          <p:nvSpPr>
            <p:cNvPr id="9" name="Right Arrow 8">
              <a:extLst>
                <a:ext uri="{FF2B5EF4-FFF2-40B4-BE49-F238E27FC236}">
                  <a16:creationId xmlns:a16="http://schemas.microsoft.com/office/drawing/2014/main" id="{0A000F00-A241-2A48-B71A-A1FFE362BE98}"/>
                </a:ext>
              </a:extLst>
            </p:cNvPr>
            <p:cNvSpPr/>
            <p:nvPr/>
          </p:nvSpPr>
          <p:spPr>
            <a:xfrm>
              <a:off x="1" y="2307124"/>
              <a:ext cx="2971800" cy="3125130"/>
            </a:xfrm>
            <a:prstGeom prst="rightArrow">
              <a:avLst>
                <a:gd name="adj1" fmla="val 50000"/>
                <a:gd name="adj2" fmla="val 59310"/>
              </a:avLst>
            </a:prstGeom>
            <a:solidFill>
              <a:srgbClr val="8EB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3">
              <a:extLst>
                <a:ext uri="{FF2B5EF4-FFF2-40B4-BE49-F238E27FC236}">
                  <a16:creationId xmlns:a16="http://schemas.microsoft.com/office/drawing/2014/main" id="{B76DBA29-7C9F-4925-BAB9-47124C17DDA9}"/>
                </a:ext>
              </a:extLst>
            </p:cNvPr>
            <p:cNvSpPr txBox="1">
              <a:spLocks noChangeArrowheads="1"/>
            </p:cNvSpPr>
            <p:nvPr/>
          </p:nvSpPr>
          <p:spPr>
            <a:xfrm>
              <a:off x="457200" y="3190240"/>
              <a:ext cx="2260600" cy="1722120"/>
            </a:xfrm>
            <a:prstGeom prst="rect">
              <a:avLst/>
            </a:prstGeom>
          </p:spPr>
          <p:txBody>
            <a:bodyPr>
              <a:normAutofit/>
            </a:bodyP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b="1" dirty="0">
                  <a:solidFill>
                    <a:schemeClr val="bg1"/>
                  </a:solidFill>
                </a:rPr>
                <a:t>Community participating in its own policing and supporting the police</a:t>
              </a:r>
              <a:endParaRPr lang="en-GB" sz="1600" b="1" dirty="0">
                <a:solidFill>
                  <a:schemeClr val="bg1"/>
                </a:solidFill>
              </a:endParaRPr>
            </a:p>
          </p:txBody>
        </p:sp>
      </p:grpSp>
      <p:sp>
        <p:nvSpPr>
          <p:cNvPr id="9219" name="Rectangle 3"/>
          <p:cNvSpPr>
            <a:spLocks noGrp="1" noChangeArrowheads="1"/>
          </p:cNvSpPr>
          <p:nvPr>
            <p:ph sz="quarter" idx="13"/>
          </p:nvPr>
        </p:nvSpPr>
        <p:spPr>
          <a:xfrm>
            <a:off x="6844200" y="3215640"/>
            <a:ext cx="2147400" cy="1447800"/>
          </a:xfrm>
        </p:spPr>
        <p:txBody>
          <a:bodyPr>
            <a:normAutofit/>
          </a:bodyPr>
          <a:lstStyle/>
          <a:p>
            <a:pPr marL="0" indent="0">
              <a:buNone/>
            </a:pPr>
            <a:r>
              <a:rPr lang="en-US" sz="1600" b="1" dirty="0">
                <a:solidFill>
                  <a:schemeClr val="bg1"/>
                </a:solidFill>
              </a:rPr>
              <a:t>Police participating in the community and responding to the needs of the community</a:t>
            </a:r>
          </a:p>
        </p:txBody>
      </p:sp>
      <p:sp>
        <p:nvSpPr>
          <p:cNvPr id="3" name="Slide Number Placeholder 2">
            <a:extLst>
              <a:ext uri="{FF2B5EF4-FFF2-40B4-BE49-F238E27FC236}">
                <a16:creationId xmlns:a16="http://schemas.microsoft.com/office/drawing/2014/main" id="{C4E87799-8221-DD4C-BF17-F67B368B95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1551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p:tgtEl>
                                          <p:spTgt spid="2"/>
                                        </p:tgtEl>
                                        <p:attrNameLst>
                                          <p:attrName>ppt_x</p:attrName>
                                        </p:attrNameLst>
                                      </p:cBhvr>
                                      <p:tavLst>
                                        <p:tav tm="0">
                                          <p:val>
                                            <p:strVal val="#ppt_x-#ppt_w*1.125000"/>
                                          </p:val>
                                        </p:tav>
                                        <p:tav tm="100000">
                                          <p:val>
                                            <p:strVal val="#ppt_x"/>
                                          </p:val>
                                        </p:tav>
                                      </p:tavLst>
                                    </p:anim>
                                    <p:animEffect transition="in" filter="wipe(right)">
                                      <p:cBhvr>
                                        <p:cTn id="8" dur="1000"/>
                                        <p:tgtEl>
                                          <p:spTgt spid="2"/>
                                        </p:tgtEl>
                                      </p:cBhvr>
                                    </p:animEffect>
                                  </p:childTnLst>
                                </p:cTn>
                              </p:par>
                              <p:par>
                                <p:cTn id="9" presetID="12" presetClass="entr" presetSubtype="2" fill="hold" grpId="0" nodeType="withEffect">
                                  <p:stCondLst>
                                    <p:cond delay="0"/>
                                  </p:stCondLst>
                                  <p:childTnLst>
                                    <p:set>
                                      <p:cBhvr>
                                        <p:cTn id="10" dur="1" fill="hold">
                                          <p:stCondLst>
                                            <p:cond delay="0"/>
                                          </p:stCondLst>
                                        </p:cTn>
                                        <p:tgtEl>
                                          <p:spTgt spid="9219">
                                            <p:txEl>
                                              <p:pRg st="0" end="0"/>
                                            </p:txEl>
                                          </p:spTgt>
                                        </p:tgtEl>
                                        <p:attrNameLst>
                                          <p:attrName>style.visibility</p:attrName>
                                        </p:attrNameLst>
                                      </p:cBhvr>
                                      <p:to>
                                        <p:strVal val="visible"/>
                                      </p:to>
                                    </p:set>
                                    <p:anim calcmode="lin" valueType="num">
                                      <p:cBhvr additive="base">
                                        <p:cTn id="11" dur="1000"/>
                                        <p:tgtEl>
                                          <p:spTgt spid="9219">
                                            <p:txEl>
                                              <p:pRg st="0" end="0"/>
                                            </p:txEl>
                                          </p:spTgt>
                                        </p:tgtEl>
                                        <p:attrNameLst>
                                          <p:attrName>ppt_x</p:attrName>
                                        </p:attrNameLst>
                                      </p:cBhvr>
                                      <p:tavLst>
                                        <p:tav tm="0">
                                          <p:val>
                                            <p:strVal val="#ppt_x+#ppt_w*1.125000"/>
                                          </p:val>
                                        </p:tav>
                                        <p:tav tm="100000">
                                          <p:val>
                                            <p:strVal val="#ppt_x"/>
                                          </p:val>
                                        </p:tav>
                                      </p:tavLst>
                                    </p:anim>
                                    <p:animEffect transition="in" filter="wipe(left)">
                                      <p:cBhvr>
                                        <p:cTn id="12" dur="1000"/>
                                        <p:tgtEl>
                                          <p:spTgt spid="9219">
                                            <p:txEl>
                                              <p:pRg st="0" end="0"/>
                                            </p:txEl>
                                          </p:spTgt>
                                        </p:tgtEl>
                                      </p:cBhvr>
                                    </p:animEffect>
                                  </p:childTnLst>
                                </p:cTn>
                              </p:par>
                              <p:par>
                                <p:cTn id="13" presetID="12" presetClass="entr" presetSubtype="2"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p:tgtEl>
                                          <p:spTgt spid="10"/>
                                        </p:tgtEl>
                                        <p:attrNameLst>
                                          <p:attrName>ppt_x</p:attrName>
                                        </p:attrNameLst>
                                      </p:cBhvr>
                                      <p:tavLst>
                                        <p:tav tm="0">
                                          <p:val>
                                            <p:strVal val="#ppt_x+#ppt_w*1.125000"/>
                                          </p:val>
                                        </p:tav>
                                        <p:tav tm="100000">
                                          <p:val>
                                            <p:strVal val="#ppt_x"/>
                                          </p:val>
                                        </p:tav>
                                      </p:tavLst>
                                    </p:anim>
                                    <p:animEffect transition="in" filter="wipe(left)">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219" grpId="0" build="p"/>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2591365DD56D4D8750E674CD62EF32" ma:contentTypeVersion="15" ma:contentTypeDescription="Create a new document." ma:contentTypeScope="" ma:versionID="b705d44036b8c209ba60c04a3e72a81a">
  <xsd:schema xmlns:xsd="http://www.w3.org/2001/XMLSchema" xmlns:xs="http://www.w3.org/2001/XMLSchema" xmlns:p="http://schemas.microsoft.com/office/2006/metadata/properties" xmlns:ns2="ffaef953-2cda-4d9d-b070-85228d2d3b5f" xmlns:ns3="756f3f7a-cc20-4157-bc78-ddc9769d8db6" targetNamespace="http://schemas.microsoft.com/office/2006/metadata/properties" ma:root="true" ma:fieldsID="4834ab69a471149cc6084602625b200b" ns2:_="" ns3:_="">
    <xsd:import namespace="ffaef953-2cda-4d9d-b070-85228d2d3b5f"/>
    <xsd:import namespace="756f3f7a-cc20-4157-bc78-ddc9769d8db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_x0023_"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_Flow_SignoffStatu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aef953-2cda-4d9d-b070-85228d2d3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x0023_" ma:index="12" nillable="true" ma:displayName="#" ma:format="Dropdown" ma:internalName="_x0023_" ma:percentage="FALSE">
      <xsd:simpleType>
        <xsd:restriction base="dms:Number"/>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56f3f7a-cc20-4157-bc78-ddc9769d8d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ffaef953-2cda-4d9d-b070-85228d2d3b5f" xsi:nil="true"/>
    <_x0023_ xmlns="ffaef953-2cda-4d9d-b070-85228d2d3b5f" xsi:nil="true"/>
  </documentManagement>
</p:properties>
</file>

<file path=customXml/itemProps1.xml><?xml version="1.0" encoding="utf-8"?>
<ds:datastoreItem xmlns:ds="http://schemas.openxmlformats.org/officeDocument/2006/customXml" ds:itemID="{EE18D70A-7AEC-4A80-8F54-223AC42D76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aef953-2cda-4d9d-b070-85228d2d3b5f"/>
    <ds:schemaRef ds:uri="756f3f7a-cc20-4157-bc78-ddc9769d8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F4AEDE0-AD55-42FD-8E05-79648B8E8EDB}">
  <ds:schemaRefs>
    <ds:schemaRef ds:uri="http://schemas.microsoft.com/sharepoint/v3/contenttype/forms"/>
  </ds:schemaRefs>
</ds:datastoreItem>
</file>

<file path=customXml/itemProps3.xml><?xml version="1.0" encoding="utf-8"?>
<ds:datastoreItem xmlns:ds="http://schemas.openxmlformats.org/officeDocument/2006/customXml" ds:itemID="{3B500C59-5E0E-42D7-AD69-302F94C312EA}">
  <ds:schemaRefs>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ffaef953-2cda-4d9d-b070-85228d2d3b5f"/>
    <ds:schemaRef ds:uri="756f3f7a-cc20-4157-bc78-ddc9769d8db6"/>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48152</TotalTime>
  <Words>1232</Words>
  <Application>Microsoft Macintosh PowerPoint</Application>
  <PresentationFormat>On-screen Show (4:3)</PresentationFormat>
  <Paragraphs>280</Paragraphs>
  <Slides>38</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Century Gothic</vt:lpstr>
      <vt:lpstr>Verdana</vt:lpstr>
      <vt:lpstr>Wingdings</vt:lpstr>
      <vt:lpstr>2_Office Theme</vt:lpstr>
      <vt:lpstr>PowerPoint Presentation</vt:lpstr>
      <vt:lpstr>Aim</vt:lpstr>
      <vt:lpstr>Relevance</vt:lpstr>
      <vt:lpstr>Learning Objectives </vt:lpstr>
      <vt:lpstr>Lesson Overview </vt:lpstr>
      <vt:lpstr>Post-conflict Environments</vt:lpstr>
      <vt:lpstr>What is Community-oriented Policing?</vt:lpstr>
      <vt:lpstr>Definition of Community</vt:lpstr>
      <vt:lpstr>How Does Community-oriented Policing Work?</vt:lpstr>
      <vt:lpstr>CoP Example: Building Trust</vt:lpstr>
      <vt:lpstr>Community-oriented Policing Approach</vt:lpstr>
      <vt:lpstr>Main Guiding Documents</vt:lpstr>
      <vt:lpstr>Learning Activity 5.1</vt:lpstr>
      <vt:lpstr>Benefits of CoP</vt:lpstr>
      <vt:lpstr>Learning Activity 5.2</vt:lpstr>
      <vt:lpstr>Four Elements: Community-oriented Policing</vt:lpstr>
      <vt:lpstr>Consultation with Communities</vt:lpstr>
      <vt:lpstr>Consultation with Communities</vt:lpstr>
      <vt:lpstr>Consultation with Communities</vt:lpstr>
      <vt:lpstr>Consultation with Communities</vt:lpstr>
      <vt:lpstr>Consultation with Communities</vt:lpstr>
      <vt:lpstr>Consultation with Communities</vt:lpstr>
      <vt:lpstr>Responding to Communities</vt:lpstr>
      <vt:lpstr>Mobilizing Communities</vt:lpstr>
      <vt:lpstr>Learning Activity 5.3</vt:lpstr>
      <vt:lpstr>Definition of Problem in the CoP Context</vt:lpstr>
      <vt:lpstr>Chronic Problems in Mission Settings</vt:lpstr>
      <vt:lpstr>Problem-Solving Process: SARA</vt:lpstr>
      <vt:lpstr>SARA’s Application</vt:lpstr>
      <vt:lpstr>SARA’s Application</vt:lpstr>
      <vt:lpstr>SARA’s Application: Assessment</vt:lpstr>
      <vt:lpstr>Goals of CoP Implementation</vt:lpstr>
      <vt:lpstr>Basic Requirements to Implement CoP</vt:lpstr>
      <vt:lpstr>CoP Planning Process</vt:lpstr>
      <vt:lpstr>Initial Step: Local Assessments</vt:lpstr>
      <vt:lpstr>Constraints, Risks and Challenges </vt:lpstr>
      <vt:lpstr>Take Away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Zafer Ersin</dc:creator>
  <cp:lastModifiedBy>Katharina Waczek</cp:lastModifiedBy>
  <cp:revision>183</cp:revision>
  <dcterms:created xsi:type="dcterms:W3CDTF">2020-08-28T14:26:09Z</dcterms:created>
  <dcterms:modified xsi:type="dcterms:W3CDTF">2022-01-18T18:44:25Z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0x010100E52591365DD56D4D8750E674CD62EF32</vt:lpwstr>
  </property>
</Properties>
</file>