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96" r:id="rId4"/>
  </p:sldMasterIdLst>
  <p:notesMasterIdLst>
    <p:notesMasterId r:id="rId39"/>
  </p:notesMasterIdLst>
  <p:handoutMasterIdLst>
    <p:handoutMasterId r:id="rId40"/>
  </p:handoutMasterIdLst>
  <p:sldIdLst>
    <p:sldId id="947" r:id="rId5"/>
    <p:sldId id="1063" r:id="rId6"/>
    <p:sldId id="943" r:id="rId7"/>
    <p:sldId id="950" r:id="rId8"/>
    <p:sldId id="951" r:id="rId9"/>
    <p:sldId id="394" r:id="rId10"/>
    <p:sldId id="952" r:id="rId11"/>
    <p:sldId id="953" r:id="rId12"/>
    <p:sldId id="955" r:id="rId13"/>
    <p:sldId id="954" r:id="rId14"/>
    <p:sldId id="956" r:id="rId15"/>
    <p:sldId id="957" r:id="rId16"/>
    <p:sldId id="750" r:id="rId17"/>
    <p:sldId id="751" r:id="rId18"/>
    <p:sldId id="752" r:id="rId19"/>
    <p:sldId id="958" r:id="rId20"/>
    <p:sldId id="959" r:id="rId21"/>
    <p:sldId id="960" r:id="rId22"/>
    <p:sldId id="961" r:id="rId23"/>
    <p:sldId id="757" r:id="rId24"/>
    <p:sldId id="758" r:id="rId25"/>
    <p:sldId id="759" r:id="rId26"/>
    <p:sldId id="1061" r:id="rId27"/>
    <p:sldId id="762" r:id="rId28"/>
    <p:sldId id="1058" r:id="rId29"/>
    <p:sldId id="1059" r:id="rId30"/>
    <p:sldId id="1060" r:id="rId31"/>
    <p:sldId id="749" r:id="rId32"/>
    <p:sldId id="766" r:id="rId33"/>
    <p:sldId id="770" r:id="rId34"/>
    <p:sldId id="296" r:id="rId35"/>
    <p:sldId id="1062" r:id="rId36"/>
    <p:sldId id="775" r:id="rId37"/>
    <p:sldId id="280" r:id="rId38"/>
  </p:sldIdLst>
  <p:sldSz cx="9144000" cy="6858000" type="screen4x3"/>
  <p:notesSz cx="6797675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16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harina Waczek" initials="KW" lastIdx="2" clrIdx="0">
    <p:extLst>
      <p:ext uri="{19B8F6BF-5375-455C-9EA6-DF929625EA0E}">
        <p15:presenceInfo xmlns:p15="http://schemas.microsoft.com/office/powerpoint/2012/main" userId="S::katharina.waczek@un.org::0331d40d-42ee-4bfc-ae12-ac157682cb79" providerId="AD"/>
      </p:ext>
    </p:extLst>
  </p:cmAuthor>
  <p:cmAuthor id="2" name="Jaime Cuenca" initials="JC" lastIdx="1" clrIdx="1">
    <p:extLst>
      <p:ext uri="{19B8F6BF-5375-455C-9EA6-DF929625EA0E}">
        <p15:presenceInfo xmlns:p15="http://schemas.microsoft.com/office/powerpoint/2012/main" userId="S::cuenca@un.org::9bc7a3c2-11e4-4e1a-ba20-49d3e99e9a5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92E5"/>
    <a:srgbClr val="003399"/>
    <a:srgbClr val="8EB4E3"/>
    <a:srgbClr val="DCE6F2"/>
    <a:srgbClr val="8D9C36"/>
    <a:srgbClr val="0033CC"/>
    <a:srgbClr val="3333FF"/>
    <a:srgbClr val="FFFFCC"/>
    <a:srgbClr val="0000FF"/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502" autoAdjust="0"/>
    <p:restoredTop sz="95189" autoAdjust="0"/>
  </p:normalViewPr>
  <p:slideViewPr>
    <p:cSldViewPr snapToGrid="0">
      <p:cViewPr varScale="1">
        <p:scale>
          <a:sx n="104" d="100"/>
          <a:sy n="104" d="100"/>
        </p:scale>
        <p:origin x="1144" y="192"/>
      </p:cViewPr>
      <p:guideLst>
        <p:guide orient="horz" pos="816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30" d="100"/>
        <a:sy n="130" d="100"/>
      </p:scale>
      <p:origin x="0" y="-1113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handoutMaster" Target="handoutMasters/handoutMaster1.xml"/><Relationship Id="rId45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microsoft.com/office/2016/11/relationships/changesInfo" Target="changesInfos/changesInfo1.xml"/><Relationship Id="rId20" Type="http://schemas.openxmlformats.org/officeDocument/2006/relationships/slide" Target="slides/slide16.xml"/><Relationship Id="rId41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anne Tillman Stevens" userId="4e3ed35b-529b-487f-a46d-4ef0d77bb5d8" providerId="ADAL" clId="{BF7B52F6-3624-4899-A58C-27319FA311BF}"/>
    <pc:docChg chg="modSld modMainMaster">
      <pc:chgData name="Dianne Tillman Stevens" userId="4e3ed35b-529b-487f-a46d-4ef0d77bb5d8" providerId="ADAL" clId="{BF7B52F6-3624-4899-A58C-27319FA311BF}" dt="2021-09-03T23:21:58.045" v="23" actId="20577"/>
      <pc:docMkLst>
        <pc:docMk/>
      </pc:docMkLst>
      <pc:sldChg chg="modSp mod">
        <pc:chgData name="Dianne Tillman Stevens" userId="4e3ed35b-529b-487f-a46d-4ef0d77bb5d8" providerId="ADAL" clId="{BF7B52F6-3624-4899-A58C-27319FA311BF}" dt="2021-09-03T22:58:34.455" v="22" actId="20577"/>
        <pc:sldMkLst>
          <pc:docMk/>
          <pc:sldMk cId="3474807660" sldId="757"/>
        </pc:sldMkLst>
        <pc:spChg chg="mod">
          <ac:chgData name="Dianne Tillman Stevens" userId="4e3ed35b-529b-487f-a46d-4ef0d77bb5d8" providerId="ADAL" clId="{BF7B52F6-3624-4899-A58C-27319FA311BF}" dt="2021-09-03T22:58:34.455" v="22" actId="20577"/>
          <ac:spMkLst>
            <pc:docMk/>
            <pc:sldMk cId="3474807660" sldId="757"/>
            <ac:spMk id="19457" creationId="{00000000-0000-0000-0000-000000000000}"/>
          </ac:spMkLst>
        </pc:spChg>
      </pc:sldChg>
      <pc:sldChg chg="modNotesTx">
        <pc:chgData name="Dianne Tillman Stevens" userId="4e3ed35b-529b-487f-a46d-4ef0d77bb5d8" providerId="ADAL" clId="{BF7B52F6-3624-4899-A58C-27319FA311BF}" dt="2021-08-27T17:22:49.918" v="15" actId="6549"/>
        <pc:sldMkLst>
          <pc:docMk/>
          <pc:sldMk cId="82446726" sldId="766"/>
        </pc:sldMkLst>
      </pc:sldChg>
      <pc:sldChg chg="modSp">
        <pc:chgData name="Dianne Tillman Stevens" userId="4e3ed35b-529b-487f-a46d-4ef0d77bb5d8" providerId="ADAL" clId="{BF7B52F6-3624-4899-A58C-27319FA311BF}" dt="2021-08-27T17:23:14.829" v="19" actId="20577"/>
        <pc:sldMkLst>
          <pc:docMk/>
          <pc:sldMk cId="3571614148" sldId="775"/>
        </pc:sldMkLst>
        <pc:spChg chg="mod">
          <ac:chgData name="Dianne Tillman Stevens" userId="4e3ed35b-529b-487f-a46d-4ef0d77bb5d8" providerId="ADAL" clId="{BF7B52F6-3624-4899-A58C-27319FA311BF}" dt="2021-08-27T17:23:14.829" v="19" actId="20577"/>
          <ac:spMkLst>
            <pc:docMk/>
            <pc:sldMk cId="3571614148" sldId="775"/>
            <ac:spMk id="5" creationId="{00000000-0000-0000-0000-000000000000}"/>
          </ac:spMkLst>
        </pc:spChg>
      </pc:sldChg>
      <pc:sldChg chg="modNotesTx">
        <pc:chgData name="Dianne Tillman Stevens" userId="4e3ed35b-529b-487f-a46d-4ef0d77bb5d8" providerId="ADAL" clId="{BF7B52F6-3624-4899-A58C-27319FA311BF}" dt="2021-08-27T17:22:12.592" v="13" actId="6549"/>
        <pc:sldMkLst>
          <pc:docMk/>
          <pc:sldMk cId="102232628" sldId="943"/>
        </pc:sldMkLst>
      </pc:sldChg>
      <pc:sldChg chg="modSp mod">
        <pc:chgData name="Dianne Tillman Stevens" userId="4e3ed35b-529b-487f-a46d-4ef0d77bb5d8" providerId="ADAL" clId="{BF7B52F6-3624-4899-A58C-27319FA311BF}" dt="2021-08-24T21:58:13.883" v="11" actId="20577"/>
        <pc:sldMkLst>
          <pc:docMk/>
          <pc:sldMk cId="3750681353" sldId="951"/>
        </pc:sldMkLst>
        <pc:spChg chg="mod">
          <ac:chgData name="Dianne Tillman Stevens" userId="4e3ed35b-529b-487f-a46d-4ef0d77bb5d8" providerId="ADAL" clId="{BF7B52F6-3624-4899-A58C-27319FA311BF}" dt="2021-08-24T21:58:13.883" v="11" actId="20577"/>
          <ac:spMkLst>
            <pc:docMk/>
            <pc:sldMk cId="3750681353" sldId="951"/>
            <ac:spMk id="2" creationId="{4A221C5B-B5F5-3446-A650-E534061FF57A}"/>
          </ac:spMkLst>
        </pc:spChg>
      </pc:sldChg>
      <pc:sldChg chg="modNotesTx">
        <pc:chgData name="Dianne Tillman Stevens" userId="4e3ed35b-529b-487f-a46d-4ef0d77bb5d8" providerId="ADAL" clId="{BF7B52F6-3624-4899-A58C-27319FA311BF}" dt="2021-08-27T17:22:22.489" v="14" actId="6549"/>
        <pc:sldMkLst>
          <pc:docMk/>
          <pc:sldMk cId="3714677585" sldId="955"/>
        </pc:sldMkLst>
      </pc:sldChg>
      <pc:sldChg chg="modSp">
        <pc:chgData name="Dianne Tillman Stevens" userId="4e3ed35b-529b-487f-a46d-4ef0d77bb5d8" providerId="ADAL" clId="{BF7B52F6-3624-4899-A58C-27319FA311BF}" dt="2021-09-03T23:21:58.045" v="23" actId="20577"/>
        <pc:sldMkLst>
          <pc:docMk/>
          <pc:sldMk cId="850907045" sldId="1059"/>
        </pc:sldMkLst>
        <pc:spChg chg="mod">
          <ac:chgData name="Dianne Tillman Stevens" userId="4e3ed35b-529b-487f-a46d-4ef0d77bb5d8" providerId="ADAL" clId="{BF7B52F6-3624-4899-A58C-27319FA311BF}" dt="2021-09-03T23:21:58.045" v="23" actId="20577"/>
          <ac:spMkLst>
            <pc:docMk/>
            <pc:sldMk cId="850907045" sldId="1059"/>
            <ac:spMk id="20" creationId="{D8EF73D1-36B5-4540-9DE5-6D9889E46619}"/>
          </ac:spMkLst>
        </pc:spChg>
      </pc:sldChg>
      <pc:sldChg chg="modNotesTx">
        <pc:chgData name="Dianne Tillman Stevens" userId="4e3ed35b-529b-487f-a46d-4ef0d77bb5d8" providerId="ADAL" clId="{BF7B52F6-3624-4899-A58C-27319FA311BF}" dt="2021-08-27T17:22:09.775" v="12" actId="6549"/>
        <pc:sldMkLst>
          <pc:docMk/>
          <pc:sldMk cId="697357731" sldId="1063"/>
        </pc:sldMkLst>
      </pc:sldChg>
      <pc:sldMasterChg chg="modSldLayout">
        <pc:chgData name="Dianne Tillman Stevens" userId="4e3ed35b-529b-487f-a46d-4ef0d77bb5d8" providerId="ADAL" clId="{BF7B52F6-3624-4899-A58C-27319FA311BF}" dt="2021-08-24T21:58:00.986" v="5" actId="20577"/>
        <pc:sldMasterMkLst>
          <pc:docMk/>
          <pc:sldMasterMk cId="81541694" sldId="2147483696"/>
        </pc:sldMasterMkLst>
        <pc:sldLayoutChg chg="modSp mod">
          <pc:chgData name="Dianne Tillman Stevens" userId="4e3ed35b-529b-487f-a46d-4ef0d77bb5d8" providerId="ADAL" clId="{BF7B52F6-3624-4899-A58C-27319FA311BF}" dt="2021-08-24T21:58:00.986" v="5" actId="20577"/>
          <pc:sldLayoutMkLst>
            <pc:docMk/>
            <pc:sldMasterMk cId="81541694" sldId="2147483696"/>
            <pc:sldLayoutMk cId="3516580236" sldId="2147483697"/>
          </pc:sldLayoutMkLst>
          <pc:spChg chg="mod">
            <ac:chgData name="Dianne Tillman Stevens" userId="4e3ed35b-529b-487f-a46d-4ef0d77bb5d8" providerId="ADAL" clId="{BF7B52F6-3624-4899-A58C-27319FA311BF}" dt="2021-08-24T21:58:00.986" v="5" actId="20577"/>
            <ac:spMkLst>
              <pc:docMk/>
              <pc:sldMasterMk cId="81541694" sldId="2147483696"/>
              <pc:sldLayoutMk cId="3516580236" sldId="2147483697"/>
              <ac:spMk id="10" creationId="{7B3A8CBA-A5BD-0247-8F6D-B1F1B9AD6855}"/>
            </ac:spMkLst>
          </pc:spChg>
        </pc:sldLayoutChg>
      </pc:sldMasterChg>
    </pc:docChg>
  </pc:docChgLst>
  <pc:docChgLst>
    <pc:chgData name="Dianne Stevens" userId="f936c2d3-965b-44e2-8ffd-f253de8e2be4" providerId="ADAL" clId="{774E0F19-F3C9-416F-9C6B-D07C04B512E0}"/>
    <pc:docChg chg="modSld">
      <pc:chgData name="Dianne Stevens" userId="f936c2d3-965b-44e2-8ffd-f253de8e2be4" providerId="ADAL" clId="{774E0F19-F3C9-416F-9C6B-D07C04B512E0}" dt="2021-06-17T20:43:13.781" v="15" actId="20577"/>
      <pc:docMkLst>
        <pc:docMk/>
      </pc:docMkLst>
      <pc:sldChg chg="modSp">
        <pc:chgData name="Dianne Stevens" userId="f936c2d3-965b-44e2-8ffd-f253de8e2be4" providerId="ADAL" clId="{774E0F19-F3C9-416F-9C6B-D07C04B512E0}" dt="2021-06-17T20:42:30.684" v="8" actId="12"/>
        <pc:sldMkLst>
          <pc:docMk/>
          <pc:sldMk cId="4102107343" sldId="762"/>
        </pc:sldMkLst>
        <pc:spChg chg="mod">
          <ac:chgData name="Dianne Stevens" userId="f936c2d3-965b-44e2-8ffd-f253de8e2be4" providerId="ADAL" clId="{774E0F19-F3C9-416F-9C6B-D07C04B512E0}" dt="2021-06-17T20:42:30.684" v="8" actId="12"/>
          <ac:spMkLst>
            <pc:docMk/>
            <pc:sldMk cId="4102107343" sldId="762"/>
            <ac:spMk id="20" creationId="{D8EF73D1-36B5-4540-9DE5-6D9889E46619}"/>
          </ac:spMkLst>
        </pc:spChg>
      </pc:sldChg>
      <pc:sldChg chg="modSp mod">
        <pc:chgData name="Dianne Stevens" userId="f936c2d3-965b-44e2-8ffd-f253de8e2be4" providerId="ADAL" clId="{774E0F19-F3C9-416F-9C6B-D07C04B512E0}" dt="2021-06-17T20:43:04.336" v="13" actId="12"/>
        <pc:sldMkLst>
          <pc:docMk/>
          <pc:sldMk cId="82446726" sldId="766"/>
        </pc:sldMkLst>
        <pc:spChg chg="mod">
          <ac:chgData name="Dianne Stevens" userId="f936c2d3-965b-44e2-8ffd-f253de8e2be4" providerId="ADAL" clId="{774E0F19-F3C9-416F-9C6B-D07C04B512E0}" dt="2021-06-17T20:43:04.336" v="13" actId="12"/>
          <ac:spMkLst>
            <pc:docMk/>
            <pc:sldMk cId="82446726" sldId="766"/>
            <ac:spMk id="2" creationId="{90FDE27B-8932-4EAE-922B-AC4592F5CD40}"/>
          </ac:spMkLst>
        </pc:spChg>
      </pc:sldChg>
      <pc:sldChg chg="modSp mod">
        <pc:chgData name="Dianne Stevens" userId="f936c2d3-965b-44e2-8ffd-f253de8e2be4" providerId="ADAL" clId="{774E0F19-F3C9-416F-9C6B-D07C04B512E0}" dt="2021-06-17T20:43:13.781" v="15" actId="20577"/>
        <pc:sldMkLst>
          <pc:docMk/>
          <pc:sldMk cId="965464625" sldId="770"/>
        </pc:sldMkLst>
        <pc:spChg chg="mod">
          <ac:chgData name="Dianne Stevens" userId="f936c2d3-965b-44e2-8ffd-f253de8e2be4" providerId="ADAL" clId="{774E0F19-F3C9-416F-9C6B-D07C04B512E0}" dt="2021-06-17T20:43:13.781" v="15" actId="20577"/>
          <ac:spMkLst>
            <pc:docMk/>
            <pc:sldMk cId="965464625" sldId="770"/>
            <ac:spMk id="2" creationId="{35CDFFA7-C809-4F2D-949C-9FB0A690C36F}"/>
          </ac:spMkLst>
        </pc:spChg>
      </pc:sldChg>
      <pc:sldChg chg="modSp mod">
        <pc:chgData name="Dianne Stevens" userId="f936c2d3-965b-44e2-8ffd-f253de8e2be4" providerId="ADAL" clId="{774E0F19-F3C9-416F-9C6B-D07C04B512E0}" dt="2021-06-17T20:40:48.119" v="0" actId="12"/>
        <pc:sldMkLst>
          <pc:docMk/>
          <pc:sldMk cId="3321697633" sldId="953"/>
        </pc:sldMkLst>
        <pc:spChg chg="mod">
          <ac:chgData name="Dianne Stevens" userId="f936c2d3-965b-44e2-8ffd-f253de8e2be4" providerId="ADAL" clId="{774E0F19-F3C9-416F-9C6B-D07C04B512E0}" dt="2021-06-17T20:40:48.119" v="0" actId="12"/>
          <ac:spMkLst>
            <pc:docMk/>
            <pc:sldMk cId="3321697633" sldId="953"/>
            <ac:spMk id="2" creationId="{CC84064C-884F-AF4D-A0CC-7787847B7CF5}"/>
          </ac:spMkLst>
        </pc:spChg>
      </pc:sldChg>
      <pc:sldChg chg="modSp mod">
        <pc:chgData name="Dianne Stevens" userId="f936c2d3-965b-44e2-8ffd-f253de8e2be4" providerId="ADAL" clId="{774E0F19-F3C9-416F-9C6B-D07C04B512E0}" dt="2021-06-17T20:41:12.217" v="4" actId="20577"/>
        <pc:sldMkLst>
          <pc:docMk/>
          <pc:sldMk cId="1792786497" sldId="954"/>
        </pc:sldMkLst>
        <pc:spChg chg="mod">
          <ac:chgData name="Dianne Stevens" userId="f936c2d3-965b-44e2-8ffd-f253de8e2be4" providerId="ADAL" clId="{774E0F19-F3C9-416F-9C6B-D07C04B512E0}" dt="2021-06-17T20:41:12.217" v="4" actId="20577"/>
          <ac:spMkLst>
            <pc:docMk/>
            <pc:sldMk cId="1792786497" sldId="954"/>
            <ac:spMk id="2" creationId="{7152628E-C967-D54A-8A4C-E3ABEF0E1825}"/>
          </ac:spMkLst>
        </pc:spChg>
      </pc:sldChg>
      <pc:sldChg chg="modSp mod">
        <pc:chgData name="Dianne Stevens" userId="f936c2d3-965b-44e2-8ffd-f253de8e2be4" providerId="ADAL" clId="{774E0F19-F3C9-416F-9C6B-D07C04B512E0}" dt="2021-06-17T20:40:59.371" v="2" actId="12"/>
        <pc:sldMkLst>
          <pc:docMk/>
          <pc:sldMk cId="3714677585" sldId="955"/>
        </pc:sldMkLst>
        <pc:spChg chg="mod">
          <ac:chgData name="Dianne Stevens" userId="f936c2d3-965b-44e2-8ffd-f253de8e2be4" providerId="ADAL" clId="{774E0F19-F3C9-416F-9C6B-D07C04B512E0}" dt="2021-06-17T20:40:59.371" v="2" actId="12"/>
          <ac:spMkLst>
            <pc:docMk/>
            <pc:sldMk cId="3714677585" sldId="955"/>
            <ac:spMk id="2" creationId="{160E0072-9BA0-C54F-B0B4-31DDAC94F5A0}"/>
          </ac:spMkLst>
        </pc:spChg>
      </pc:sldChg>
      <pc:sldChg chg="modSp mod">
        <pc:chgData name="Dianne Stevens" userId="f936c2d3-965b-44e2-8ffd-f253de8e2be4" providerId="ADAL" clId="{774E0F19-F3C9-416F-9C6B-D07C04B512E0}" dt="2021-06-17T20:41:23.225" v="5" actId="12"/>
        <pc:sldMkLst>
          <pc:docMk/>
          <pc:sldMk cId="1302168415" sldId="956"/>
        </pc:sldMkLst>
        <pc:spChg chg="mod">
          <ac:chgData name="Dianne Stevens" userId="f936c2d3-965b-44e2-8ffd-f253de8e2be4" providerId="ADAL" clId="{774E0F19-F3C9-416F-9C6B-D07C04B512E0}" dt="2021-06-17T20:41:23.225" v="5" actId="12"/>
          <ac:spMkLst>
            <pc:docMk/>
            <pc:sldMk cId="1302168415" sldId="956"/>
            <ac:spMk id="2" creationId="{B5406F08-BEE1-3C48-8FD2-D9FEFAC49FEF}"/>
          </ac:spMkLst>
        </pc:spChg>
      </pc:sldChg>
      <pc:sldChg chg="modSp mod">
        <pc:chgData name="Dianne Stevens" userId="f936c2d3-965b-44e2-8ffd-f253de8e2be4" providerId="ADAL" clId="{774E0F19-F3C9-416F-9C6B-D07C04B512E0}" dt="2021-06-17T20:41:40.262" v="6" actId="12"/>
        <pc:sldMkLst>
          <pc:docMk/>
          <pc:sldMk cId="1427669471" sldId="959"/>
        </pc:sldMkLst>
        <pc:spChg chg="mod">
          <ac:chgData name="Dianne Stevens" userId="f936c2d3-965b-44e2-8ffd-f253de8e2be4" providerId="ADAL" clId="{774E0F19-F3C9-416F-9C6B-D07C04B512E0}" dt="2021-06-17T20:41:40.262" v="6" actId="12"/>
          <ac:spMkLst>
            <pc:docMk/>
            <pc:sldMk cId="1427669471" sldId="959"/>
            <ac:spMk id="4" creationId="{9BF45BCC-FCFA-144C-8CBD-3669E410ADA4}"/>
          </ac:spMkLst>
        </pc:spChg>
      </pc:sldChg>
      <pc:sldChg chg="modSp mod">
        <pc:chgData name="Dianne Stevens" userId="f936c2d3-965b-44e2-8ffd-f253de8e2be4" providerId="ADAL" clId="{774E0F19-F3C9-416F-9C6B-D07C04B512E0}" dt="2021-06-17T20:41:47.871" v="7" actId="12"/>
        <pc:sldMkLst>
          <pc:docMk/>
          <pc:sldMk cId="2108941366" sldId="960"/>
        </pc:sldMkLst>
        <pc:spChg chg="mod">
          <ac:chgData name="Dianne Stevens" userId="f936c2d3-965b-44e2-8ffd-f253de8e2be4" providerId="ADAL" clId="{774E0F19-F3C9-416F-9C6B-D07C04B512E0}" dt="2021-06-17T20:41:47.871" v="7" actId="12"/>
          <ac:spMkLst>
            <pc:docMk/>
            <pc:sldMk cId="2108941366" sldId="960"/>
            <ac:spMk id="4" creationId="{9BF45BCC-FCFA-144C-8CBD-3669E410ADA4}"/>
          </ac:spMkLst>
        </pc:spChg>
      </pc:sldChg>
      <pc:sldChg chg="modSp">
        <pc:chgData name="Dianne Stevens" userId="f936c2d3-965b-44e2-8ffd-f253de8e2be4" providerId="ADAL" clId="{774E0F19-F3C9-416F-9C6B-D07C04B512E0}" dt="2021-06-17T20:42:36.530" v="9" actId="12"/>
        <pc:sldMkLst>
          <pc:docMk/>
          <pc:sldMk cId="2653969091" sldId="1058"/>
        </pc:sldMkLst>
        <pc:spChg chg="mod">
          <ac:chgData name="Dianne Stevens" userId="f936c2d3-965b-44e2-8ffd-f253de8e2be4" providerId="ADAL" clId="{774E0F19-F3C9-416F-9C6B-D07C04B512E0}" dt="2021-06-17T20:42:36.530" v="9" actId="12"/>
          <ac:spMkLst>
            <pc:docMk/>
            <pc:sldMk cId="2653969091" sldId="1058"/>
            <ac:spMk id="20" creationId="{D8EF73D1-36B5-4540-9DE5-6D9889E46619}"/>
          </ac:spMkLst>
        </pc:spChg>
      </pc:sldChg>
      <pc:sldChg chg="modSp">
        <pc:chgData name="Dianne Stevens" userId="f936c2d3-965b-44e2-8ffd-f253de8e2be4" providerId="ADAL" clId="{774E0F19-F3C9-416F-9C6B-D07C04B512E0}" dt="2021-06-17T20:42:46.814" v="11" actId="12"/>
        <pc:sldMkLst>
          <pc:docMk/>
          <pc:sldMk cId="850907045" sldId="1059"/>
        </pc:sldMkLst>
        <pc:spChg chg="mod">
          <ac:chgData name="Dianne Stevens" userId="f936c2d3-965b-44e2-8ffd-f253de8e2be4" providerId="ADAL" clId="{774E0F19-F3C9-416F-9C6B-D07C04B512E0}" dt="2021-06-17T20:42:46.814" v="11" actId="12"/>
          <ac:spMkLst>
            <pc:docMk/>
            <pc:sldMk cId="850907045" sldId="1059"/>
            <ac:spMk id="20" creationId="{D8EF73D1-36B5-4540-9DE5-6D9889E46619}"/>
          </ac:spMkLst>
        </pc:spChg>
      </pc:sldChg>
      <pc:sldChg chg="modSp">
        <pc:chgData name="Dianne Stevens" userId="f936c2d3-965b-44e2-8ffd-f253de8e2be4" providerId="ADAL" clId="{774E0F19-F3C9-416F-9C6B-D07C04B512E0}" dt="2021-06-17T20:42:56.234" v="12" actId="12"/>
        <pc:sldMkLst>
          <pc:docMk/>
          <pc:sldMk cId="1984986672" sldId="1060"/>
        </pc:sldMkLst>
        <pc:spChg chg="mod">
          <ac:chgData name="Dianne Stevens" userId="f936c2d3-965b-44e2-8ffd-f253de8e2be4" providerId="ADAL" clId="{774E0F19-F3C9-416F-9C6B-D07C04B512E0}" dt="2021-06-17T20:42:56.234" v="12" actId="12"/>
          <ac:spMkLst>
            <pc:docMk/>
            <pc:sldMk cId="1984986672" sldId="1060"/>
            <ac:spMk id="20" creationId="{D8EF73D1-36B5-4540-9DE5-6D9889E46619}"/>
          </ac:spMkLst>
        </pc:spChg>
      </pc:sldChg>
    </pc:docChg>
  </pc:docChgLst>
  <pc:docChgLst>
    <pc:chgData name="Dianne Stevens" userId="f936c2d3-965b-44e2-8ffd-f253de8e2be4" providerId="ADAL" clId="{23DE84A0-09AE-4D73-8501-DC32CB5F9FF5}"/>
    <pc:docChg chg="undo redo custSel addSld delSld modSld sldOrd addMainMaster delMainMaster modMainMaster">
      <pc:chgData name="Dianne Stevens" userId="f936c2d3-965b-44e2-8ffd-f253de8e2be4" providerId="ADAL" clId="{23DE84A0-09AE-4D73-8501-DC32CB5F9FF5}" dt="2021-06-23T18:58:03.824" v="472" actId="14100"/>
      <pc:docMkLst>
        <pc:docMk/>
      </pc:docMkLst>
      <pc:sldChg chg="addSp delSp modSp mod modClrScheme chgLayout">
        <pc:chgData name="Dianne Stevens" userId="f936c2d3-965b-44e2-8ffd-f253de8e2be4" providerId="ADAL" clId="{23DE84A0-09AE-4D73-8501-DC32CB5F9FF5}" dt="2021-06-22T16:52:36.348" v="73" actId="478"/>
        <pc:sldMkLst>
          <pc:docMk/>
          <pc:sldMk cId="2591849980" sldId="296"/>
        </pc:sldMkLst>
        <pc:spChg chg="mod ord">
          <ac:chgData name="Dianne Stevens" userId="f936c2d3-965b-44e2-8ffd-f253de8e2be4" providerId="ADAL" clId="{23DE84A0-09AE-4D73-8501-DC32CB5F9FF5}" dt="2021-06-22T16:52:31.548" v="72" actId="700"/>
          <ac:spMkLst>
            <pc:docMk/>
            <pc:sldMk cId="2591849980" sldId="296"/>
            <ac:spMk id="2" creationId="{A59853EF-4EDD-5A4D-A834-D97D24577667}"/>
          </ac:spMkLst>
        </pc:spChg>
        <pc:spChg chg="add del mod">
          <ac:chgData name="Dianne Stevens" userId="f936c2d3-965b-44e2-8ffd-f253de8e2be4" providerId="ADAL" clId="{23DE84A0-09AE-4D73-8501-DC32CB5F9FF5}" dt="2021-06-22T16:51:58.472" v="70" actId="6264"/>
          <ac:spMkLst>
            <pc:docMk/>
            <pc:sldMk cId="2591849980" sldId="296"/>
            <ac:spMk id="3" creationId="{F73427A9-E86E-4A56-B82B-AB8B2E3B602C}"/>
          </ac:spMkLst>
        </pc:spChg>
        <pc:spChg chg="add del mod ord">
          <ac:chgData name="Dianne Stevens" userId="f936c2d3-965b-44e2-8ffd-f253de8e2be4" providerId="ADAL" clId="{23DE84A0-09AE-4D73-8501-DC32CB5F9FF5}" dt="2021-06-22T16:52:21.073" v="71" actId="478"/>
          <ac:spMkLst>
            <pc:docMk/>
            <pc:sldMk cId="2591849980" sldId="296"/>
            <ac:spMk id="4" creationId="{0B3EC819-07CC-4E79-927F-6F29DFB348A8}"/>
          </ac:spMkLst>
        </pc:spChg>
        <pc:spChg chg="mod ord">
          <ac:chgData name="Dianne Stevens" userId="f936c2d3-965b-44e2-8ffd-f253de8e2be4" providerId="ADAL" clId="{23DE84A0-09AE-4D73-8501-DC32CB5F9FF5}" dt="2021-06-22T16:52:31.548" v="72" actId="700"/>
          <ac:spMkLst>
            <pc:docMk/>
            <pc:sldMk cId="2591849980" sldId="296"/>
            <ac:spMk id="5" creationId="{F43837C0-6E4D-418F-89ED-5BB0D30D9B12}"/>
          </ac:spMkLst>
        </pc:spChg>
        <pc:spChg chg="add del mod ord">
          <ac:chgData name="Dianne Stevens" userId="f936c2d3-965b-44e2-8ffd-f253de8e2be4" providerId="ADAL" clId="{23DE84A0-09AE-4D73-8501-DC32CB5F9FF5}" dt="2021-06-22T16:52:36.348" v="73" actId="478"/>
          <ac:spMkLst>
            <pc:docMk/>
            <pc:sldMk cId="2591849980" sldId="296"/>
            <ac:spMk id="6" creationId="{22A07FDD-34B3-4B40-9AF5-DE4F786A4C39}"/>
          </ac:spMkLst>
        </pc:spChg>
        <pc:spChg chg="del">
          <ac:chgData name="Dianne Stevens" userId="f936c2d3-965b-44e2-8ffd-f253de8e2be4" providerId="ADAL" clId="{23DE84A0-09AE-4D73-8501-DC32CB5F9FF5}" dt="2021-06-22T16:51:56.005" v="69" actId="478"/>
          <ac:spMkLst>
            <pc:docMk/>
            <pc:sldMk cId="2591849980" sldId="296"/>
            <ac:spMk id="9" creationId="{00000000-0000-0000-0000-000000000000}"/>
          </ac:spMkLst>
        </pc:spChg>
      </pc:sldChg>
      <pc:sldChg chg="addSp delSp modSp mod chgLayout">
        <pc:chgData name="Dianne Stevens" userId="f936c2d3-965b-44e2-8ffd-f253de8e2be4" providerId="ADAL" clId="{23DE84A0-09AE-4D73-8501-DC32CB5F9FF5}" dt="2021-06-22T16:54:25.229" v="74" actId="6264"/>
        <pc:sldMkLst>
          <pc:docMk/>
          <pc:sldMk cId="603651653" sldId="298"/>
        </pc:sldMkLst>
        <pc:spChg chg="add del mod">
          <ac:chgData name="Dianne Stevens" userId="f936c2d3-965b-44e2-8ffd-f253de8e2be4" providerId="ADAL" clId="{23DE84A0-09AE-4D73-8501-DC32CB5F9FF5}" dt="2021-06-22T16:54:25.229" v="74" actId="6264"/>
          <ac:spMkLst>
            <pc:docMk/>
            <pc:sldMk cId="603651653" sldId="298"/>
            <ac:spMk id="2" creationId="{132BAE26-2D8F-4B6B-ADE5-462F95FBEB16}"/>
          </ac:spMkLst>
        </pc:spChg>
        <pc:spChg chg="add del mod">
          <ac:chgData name="Dianne Stevens" userId="f936c2d3-965b-44e2-8ffd-f253de8e2be4" providerId="ADAL" clId="{23DE84A0-09AE-4D73-8501-DC32CB5F9FF5}" dt="2021-06-22T16:54:25.229" v="74" actId="6264"/>
          <ac:spMkLst>
            <pc:docMk/>
            <pc:sldMk cId="603651653" sldId="298"/>
            <ac:spMk id="3" creationId="{F941B873-FFD3-440F-825E-C09AFBB26C6B}"/>
          </ac:spMkLst>
        </pc:spChg>
        <pc:spChg chg="mod ord">
          <ac:chgData name="Dianne Stevens" userId="f936c2d3-965b-44e2-8ffd-f253de8e2be4" providerId="ADAL" clId="{23DE84A0-09AE-4D73-8501-DC32CB5F9FF5}" dt="2021-06-22T16:54:25.229" v="74" actId="6264"/>
          <ac:spMkLst>
            <pc:docMk/>
            <pc:sldMk cId="603651653" sldId="298"/>
            <ac:spMk id="4" creationId="{B5F32379-8071-A946-8CA6-2AD4C204DB4F}"/>
          </ac:spMkLst>
        </pc:spChg>
        <pc:spChg chg="add del mod">
          <ac:chgData name="Dianne Stevens" userId="f936c2d3-965b-44e2-8ffd-f253de8e2be4" providerId="ADAL" clId="{23DE84A0-09AE-4D73-8501-DC32CB5F9FF5}" dt="2021-06-22T16:54:25.229" v="74" actId="6264"/>
          <ac:spMkLst>
            <pc:docMk/>
            <pc:sldMk cId="603651653" sldId="298"/>
            <ac:spMk id="5" creationId="{B497C990-0E98-4DDE-A0FF-D93166E32A38}"/>
          </ac:spMkLst>
        </pc:spChg>
        <pc:spChg chg="mod ord">
          <ac:chgData name="Dianne Stevens" userId="f936c2d3-965b-44e2-8ffd-f253de8e2be4" providerId="ADAL" clId="{23DE84A0-09AE-4D73-8501-DC32CB5F9FF5}" dt="2021-06-22T16:54:25.229" v="74" actId="6264"/>
          <ac:spMkLst>
            <pc:docMk/>
            <pc:sldMk cId="603651653" sldId="298"/>
            <ac:spMk id="6" creationId="{0B4CBA90-9ED3-8A40-9BC0-86EE0B6B6AD9}"/>
          </ac:spMkLst>
        </pc:spChg>
        <pc:spChg chg="mod ord">
          <ac:chgData name="Dianne Stevens" userId="f936c2d3-965b-44e2-8ffd-f253de8e2be4" providerId="ADAL" clId="{23DE84A0-09AE-4D73-8501-DC32CB5F9FF5}" dt="2021-06-22T16:54:25.229" v="74" actId="6264"/>
          <ac:spMkLst>
            <pc:docMk/>
            <pc:sldMk cId="603651653" sldId="298"/>
            <ac:spMk id="9" creationId="{00000000-0000-0000-0000-000000000000}"/>
          </ac:spMkLst>
        </pc:spChg>
      </pc:sldChg>
      <pc:sldChg chg="addSp delSp modSp mod chgLayout">
        <pc:chgData name="Dianne Stevens" userId="f936c2d3-965b-44e2-8ffd-f253de8e2be4" providerId="ADAL" clId="{23DE84A0-09AE-4D73-8501-DC32CB5F9FF5}" dt="2021-06-23T18:41:00.518" v="400" actId="20577"/>
        <pc:sldMkLst>
          <pc:docMk/>
          <pc:sldMk cId="792350359" sldId="394"/>
        </pc:sldMkLst>
        <pc:spChg chg="del">
          <ac:chgData name="Dianne Stevens" userId="f936c2d3-965b-44e2-8ffd-f253de8e2be4" providerId="ADAL" clId="{23DE84A0-09AE-4D73-8501-DC32CB5F9FF5}" dt="2021-06-22T16:45:28.270" v="20" actId="478"/>
          <ac:spMkLst>
            <pc:docMk/>
            <pc:sldMk cId="792350359" sldId="394"/>
            <ac:spMk id="2" creationId="{17C2BE9A-3B2B-446C-9017-2B955E4D57DE}"/>
          </ac:spMkLst>
        </pc:spChg>
        <pc:spChg chg="add del mod">
          <ac:chgData name="Dianne Stevens" userId="f936c2d3-965b-44e2-8ffd-f253de8e2be4" providerId="ADAL" clId="{23DE84A0-09AE-4D73-8501-DC32CB5F9FF5}" dt="2021-06-23T18:03:29.369" v="192" actId="6264"/>
          <ac:spMkLst>
            <pc:docMk/>
            <pc:sldMk cId="792350359" sldId="394"/>
            <ac:spMk id="2" creationId="{C4C60E54-68D6-4BAB-8D2F-C868F984CD4F}"/>
          </ac:spMkLst>
        </pc:spChg>
        <pc:spChg chg="mod ord">
          <ac:chgData name="Dianne Stevens" userId="f936c2d3-965b-44e2-8ffd-f253de8e2be4" providerId="ADAL" clId="{23DE84A0-09AE-4D73-8501-DC32CB5F9FF5}" dt="2021-06-23T18:03:29.369" v="192" actId="6264"/>
          <ac:spMkLst>
            <pc:docMk/>
            <pc:sldMk cId="792350359" sldId="394"/>
            <ac:spMk id="4" creationId="{9990A873-E249-EF40-A3EF-439026E23EED}"/>
          </ac:spMkLst>
        </pc:spChg>
        <pc:spChg chg="add del mod">
          <ac:chgData name="Dianne Stevens" userId="f936c2d3-965b-44e2-8ffd-f253de8e2be4" providerId="ADAL" clId="{23DE84A0-09AE-4D73-8501-DC32CB5F9FF5}" dt="2021-06-22T16:45:41.007" v="21" actId="6264"/>
          <ac:spMkLst>
            <pc:docMk/>
            <pc:sldMk cId="792350359" sldId="394"/>
            <ac:spMk id="5" creationId="{1E7169FD-A451-45FB-84E1-0B8C5C4CB4FB}"/>
          </ac:spMkLst>
        </pc:spChg>
        <pc:spChg chg="add del mod">
          <ac:chgData name="Dianne Stevens" userId="f936c2d3-965b-44e2-8ffd-f253de8e2be4" providerId="ADAL" clId="{23DE84A0-09AE-4D73-8501-DC32CB5F9FF5}" dt="2021-06-23T18:03:29.369" v="192" actId="6264"/>
          <ac:spMkLst>
            <pc:docMk/>
            <pc:sldMk cId="792350359" sldId="394"/>
            <ac:spMk id="5" creationId="{351B6E3E-A8CC-4175-A267-A25F127F2F19}"/>
          </ac:spMkLst>
        </pc:spChg>
        <pc:spChg chg="mod">
          <ac:chgData name="Dianne Stevens" userId="f936c2d3-965b-44e2-8ffd-f253de8e2be4" providerId="ADAL" clId="{23DE84A0-09AE-4D73-8501-DC32CB5F9FF5}" dt="2021-06-23T18:41:00.518" v="400" actId="20577"/>
          <ac:spMkLst>
            <pc:docMk/>
            <pc:sldMk cId="792350359" sldId="394"/>
            <ac:spMk id="9" creationId="{85A2EC6A-943C-914C-BAF8-B6627BB115D9}"/>
          </ac:spMkLst>
        </pc:spChg>
        <pc:spChg chg="add del mod ord">
          <ac:chgData name="Dianne Stevens" userId="f936c2d3-965b-44e2-8ffd-f253de8e2be4" providerId="ADAL" clId="{23DE84A0-09AE-4D73-8501-DC32CB5F9FF5}" dt="2021-06-22T16:47:02.323" v="30" actId="6264"/>
          <ac:spMkLst>
            <pc:docMk/>
            <pc:sldMk cId="792350359" sldId="394"/>
            <ac:spMk id="11" creationId="{4502C9FE-EB56-492A-B8B5-43A4F2A45F91}"/>
          </ac:spMkLst>
        </pc:spChg>
        <pc:spChg chg="add del mod ord">
          <ac:chgData name="Dianne Stevens" userId="f936c2d3-965b-44e2-8ffd-f253de8e2be4" providerId="ADAL" clId="{23DE84A0-09AE-4D73-8501-DC32CB5F9FF5}" dt="2021-06-23T18:03:35.136" v="193" actId="478"/>
          <ac:spMkLst>
            <pc:docMk/>
            <pc:sldMk cId="792350359" sldId="394"/>
            <ac:spMk id="11" creationId="{DF3C8B41-80BD-4320-AD60-00A9BAC79838}"/>
          </ac:spMkLst>
        </pc:spChg>
        <pc:spChg chg="del mod">
          <ac:chgData name="Dianne Stevens" userId="f936c2d3-965b-44e2-8ffd-f253de8e2be4" providerId="ADAL" clId="{23DE84A0-09AE-4D73-8501-DC32CB5F9FF5}" dt="2021-06-22T16:46:55.093" v="28" actId="478"/>
          <ac:spMkLst>
            <pc:docMk/>
            <pc:sldMk cId="792350359" sldId="394"/>
            <ac:spMk id="13" creationId="{FE51D94C-4B57-1B4D-892B-D39FBE5F7829}"/>
          </ac:spMkLst>
        </pc:spChg>
        <pc:spChg chg="del mod">
          <ac:chgData name="Dianne Stevens" userId="f936c2d3-965b-44e2-8ffd-f253de8e2be4" providerId="ADAL" clId="{23DE84A0-09AE-4D73-8501-DC32CB5F9FF5}" dt="2021-06-22T16:46:57.821" v="29" actId="478"/>
          <ac:spMkLst>
            <pc:docMk/>
            <pc:sldMk cId="792350359" sldId="394"/>
            <ac:spMk id="16" creationId="{EB266F92-8F28-40B1-A5B5-395A3283525D}"/>
          </ac:spMkLst>
        </pc:spChg>
        <pc:spChg chg="add del mod">
          <ac:chgData name="Dianne Stevens" userId="f936c2d3-965b-44e2-8ffd-f253de8e2be4" providerId="ADAL" clId="{23DE84A0-09AE-4D73-8501-DC32CB5F9FF5}" dt="2021-06-22T16:47:02.323" v="30" actId="6264"/>
          <ac:spMkLst>
            <pc:docMk/>
            <pc:sldMk cId="792350359" sldId="394"/>
            <ac:spMk id="17" creationId="{FDB8AB4B-440E-4A72-8456-95C8E0AC0ED9}"/>
          </ac:spMkLst>
        </pc:spChg>
        <pc:spChg chg="add del mod ord">
          <ac:chgData name="Dianne Stevens" userId="f936c2d3-965b-44e2-8ffd-f253de8e2be4" providerId="ADAL" clId="{23DE84A0-09AE-4D73-8501-DC32CB5F9FF5}" dt="2021-06-23T17:57:15.791" v="179" actId="478"/>
          <ac:spMkLst>
            <pc:docMk/>
            <pc:sldMk cId="792350359" sldId="394"/>
            <ac:spMk id="21" creationId="{2CB5EB18-9C03-45BB-AD9A-B9C90BFD43CB}"/>
          </ac:spMkLst>
        </pc:spChg>
        <pc:spChg chg="mod ord">
          <ac:chgData name="Dianne Stevens" userId="f936c2d3-965b-44e2-8ffd-f253de8e2be4" providerId="ADAL" clId="{23DE84A0-09AE-4D73-8501-DC32CB5F9FF5}" dt="2021-06-23T18:03:29.369" v="192" actId="6264"/>
          <ac:spMkLst>
            <pc:docMk/>
            <pc:sldMk cId="792350359" sldId="394"/>
            <ac:spMk id="22" creationId="{CD0F6B65-C3B7-488D-8B53-455483D53099}"/>
          </ac:spMkLst>
        </pc:spChg>
      </pc:sldChg>
      <pc:sldChg chg="modSp mod">
        <pc:chgData name="Dianne Stevens" userId="f936c2d3-965b-44e2-8ffd-f253de8e2be4" providerId="ADAL" clId="{23DE84A0-09AE-4D73-8501-DC32CB5F9FF5}" dt="2021-06-23T18:48:58.658" v="421" actId="120"/>
        <pc:sldMkLst>
          <pc:docMk/>
          <pc:sldMk cId="2437259005" sldId="749"/>
        </pc:sldMkLst>
        <pc:spChg chg="mod">
          <ac:chgData name="Dianne Stevens" userId="f936c2d3-965b-44e2-8ffd-f253de8e2be4" providerId="ADAL" clId="{23DE84A0-09AE-4D73-8501-DC32CB5F9FF5}" dt="2021-06-23T18:48:58.658" v="421" actId="120"/>
          <ac:spMkLst>
            <pc:docMk/>
            <pc:sldMk cId="2437259005" sldId="749"/>
            <ac:spMk id="19457" creationId="{00000000-0000-0000-0000-000000000000}"/>
          </ac:spMkLst>
        </pc:spChg>
      </pc:sldChg>
      <pc:sldChg chg="addSp delSp modSp mod chgLayout">
        <pc:chgData name="Dianne Stevens" userId="f936c2d3-965b-44e2-8ffd-f253de8e2be4" providerId="ADAL" clId="{23DE84A0-09AE-4D73-8501-DC32CB5F9FF5}" dt="2021-06-22T16:40:21.584" v="3" actId="6264"/>
        <pc:sldMkLst>
          <pc:docMk/>
          <pc:sldMk cId="3474807660" sldId="757"/>
        </pc:sldMkLst>
        <pc:spChg chg="add del mod">
          <ac:chgData name="Dianne Stevens" userId="f936c2d3-965b-44e2-8ffd-f253de8e2be4" providerId="ADAL" clId="{23DE84A0-09AE-4D73-8501-DC32CB5F9FF5}" dt="2021-06-22T16:40:21.584" v="3" actId="6264"/>
          <ac:spMkLst>
            <pc:docMk/>
            <pc:sldMk cId="3474807660" sldId="757"/>
            <ac:spMk id="2" creationId="{E9D1D08C-BC33-4385-822A-0F0F6B5A20F2}"/>
          </ac:spMkLst>
        </pc:spChg>
        <pc:spChg chg="add del mod ord">
          <ac:chgData name="Dianne Stevens" userId="f936c2d3-965b-44e2-8ffd-f253de8e2be4" providerId="ADAL" clId="{23DE84A0-09AE-4D73-8501-DC32CB5F9FF5}" dt="2021-06-22T16:40:21.584" v="3" actId="6264"/>
          <ac:spMkLst>
            <pc:docMk/>
            <pc:sldMk cId="3474807660" sldId="757"/>
            <ac:spMk id="3" creationId="{8C6D3DAA-4AF6-4431-890E-C102E0E24F11}"/>
          </ac:spMkLst>
        </pc:spChg>
        <pc:spChg chg="mod ord">
          <ac:chgData name="Dianne Stevens" userId="f936c2d3-965b-44e2-8ffd-f253de8e2be4" providerId="ADAL" clId="{23DE84A0-09AE-4D73-8501-DC32CB5F9FF5}" dt="2021-06-22T16:40:21.584" v="3" actId="6264"/>
          <ac:spMkLst>
            <pc:docMk/>
            <pc:sldMk cId="3474807660" sldId="757"/>
            <ac:spMk id="19457" creationId="{00000000-0000-0000-0000-000000000000}"/>
          </ac:spMkLst>
        </pc:spChg>
      </pc:sldChg>
      <pc:sldChg chg="modSp mod">
        <pc:chgData name="Dianne Stevens" userId="f936c2d3-965b-44e2-8ffd-f253de8e2be4" providerId="ADAL" clId="{23DE84A0-09AE-4D73-8501-DC32CB5F9FF5}" dt="2021-06-23T18:06:34.101" v="198" actId="20577"/>
        <pc:sldMkLst>
          <pc:docMk/>
          <pc:sldMk cId="2106163267" sldId="758"/>
        </pc:sldMkLst>
        <pc:spChg chg="mod">
          <ac:chgData name="Dianne Stevens" userId="f936c2d3-965b-44e2-8ffd-f253de8e2be4" providerId="ADAL" clId="{23DE84A0-09AE-4D73-8501-DC32CB5F9FF5}" dt="2021-06-23T18:06:34.101" v="198" actId="20577"/>
          <ac:spMkLst>
            <pc:docMk/>
            <pc:sldMk cId="2106163267" sldId="758"/>
            <ac:spMk id="2" creationId="{90FDE27B-8932-4EAE-922B-AC4592F5CD40}"/>
          </ac:spMkLst>
        </pc:spChg>
      </pc:sldChg>
      <pc:sldChg chg="modSp mod">
        <pc:chgData name="Dianne Stevens" userId="f936c2d3-965b-44e2-8ffd-f253de8e2be4" providerId="ADAL" clId="{23DE84A0-09AE-4D73-8501-DC32CB5F9FF5}" dt="2021-06-23T18:49:20.485" v="426" actId="120"/>
        <pc:sldMkLst>
          <pc:docMk/>
          <pc:sldMk cId="3761031316" sldId="759"/>
        </pc:sldMkLst>
        <pc:spChg chg="mod">
          <ac:chgData name="Dianne Stevens" userId="f936c2d3-965b-44e2-8ffd-f253de8e2be4" providerId="ADAL" clId="{23DE84A0-09AE-4D73-8501-DC32CB5F9FF5}" dt="2021-06-23T18:49:20.485" v="426" actId="120"/>
          <ac:spMkLst>
            <pc:docMk/>
            <pc:sldMk cId="3761031316" sldId="759"/>
            <ac:spMk id="19457" creationId="{00000000-0000-0000-0000-000000000000}"/>
          </ac:spMkLst>
        </pc:spChg>
      </pc:sldChg>
      <pc:sldChg chg="modSp mod ord">
        <pc:chgData name="Dianne Stevens" userId="f936c2d3-965b-44e2-8ffd-f253de8e2be4" providerId="ADAL" clId="{23DE84A0-09AE-4D73-8501-DC32CB5F9FF5}" dt="2021-06-23T18:49:14.274" v="425" actId="120"/>
        <pc:sldMkLst>
          <pc:docMk/>
          <pc:sldMk cId="4102107343" sldId="762"/>
        </pc:sldMkLst>
        <pc:spChg chg="mod">
          <ac:chgData name="Dianne Stevens" userId="f936c2d3-965b-44e2-8ffd-f253de8e2be4" providerId="ADAL" clId="{23DE84A0-09AE-4D73-8501-DC32CB5F9FF5}" dt="2021-06-23T18:49:14.274" v="425" actId="120"/>
          <ac:spMkLst>
            <pc:docMk/>
            <pc:sldMk cId="4102107343" sldId="762"/>
            <ac:spMk id="19457" creationId="{00000000-0000-0000-0000-000000000000}"/>
          </ac:spMkLst>
        </pc:spChg>
      </pc:sldChg>
      <pc:sldChg chg="addSp modSp mod">
        <pc:chgData name="Dianne Stevens" userId="f936c2d3-965b-44e2-8ffd-f253de8e2be4" providerId="ADAL" clId="{23DE84A0-09AE-4D73-8501-DC32CB5F9FF5}" dt="2021-06-23T18:36:28.958" v="383" actId="14100"/>
        <pc:sldMkLst>
          <pc:docMk/>
          <pc:sldMk cId="82446726" sldId="766"/>
        </pc:sldMkLst>
        <pc:spChg chg="mod">
          <ac:chgData name="Dianne Stevens" userId="f936c2d3-965b-44e2-8ffd-f253de8e2be4" providerId="ADAL" clId="{23DE84A0-09AE-4D73-8501-DC32CB5F9FF5}" dt="2021-06-23T18:36:28.958" v="383" actId="14100"/>
          <ac:spMkLst>
            <pc:docMk/>
            <pc:sldMk cId="82446726" sldId="766"/>
            <ac:spMk id="2" creationId="{90FDE27B-8932-4EAE-922B-AC4592F5CD40}"/>
          </ac:spMkLst>
        </pc:spChg>
        <pc:picChg chg="add mod modCrop">
          <ac:chgData name="Dianne Stevens" userId="f936c2d3-965b-44e2-8ffd-f253de8e2be4" providerId="ADAL" clId="{23DE84A0-09AE-4D73-8501-DC32CB5F9FF5}" dt="2021-06-23T18:36:05.218" v="380" actId="1076"/>
          <ac:picMkLst>
            <pc:docMk/>
            <pc:sldMk cId="82446726" sldId="766"/>
            <ac:picMk id="5" creationId="{BBB65C2A-C753-42B5-8AB9-1CF00C315059}"/>
          </ac:picMkLst>
        </pc:picChg>
      </pc:sldChg>
      <pc:sldChg chg="addSp modSp mod">
        <pc:chgData name="Dianne Stevens" userId="f936c2d3-965b-44e2-8ffd-f253de8e2be4" providerId="ADAL" clId="{23DE84A0-09AE-4D73-8501-DC32CB5F9FF5}" dt="2021-06-23T18:58:03.824" v="472" actId="14100"/>
        <pc:sldMkLst>
          <pc:docMk/>
          <pc:sldMk cId="965464625" sldId="770"/>
        </pc:sldMkLst>
        <pc:spChg chg="mod">
          <ac:chgData name="Dianne Stevens" userId="f936c2d3-965b-44e2-8ffd-f253de8e2be4" providerId="ADAL" clId="{23DE84A0-09AE-4D73-8501-DC32CB5F9FF5}" dt="2021-06-23T18:58:03.824" v="472" actId="14100"/>
          <ac:spMkLst>
            <pc:docMk/>
            <pc:sldMk cId="965464625" sldId="770"/>
            <ac:spMk id="2" creationId="{35CDFFA7-C809-4F2D-949C-9FB0A690C36F}"/>
          </ac:spMkLst>
        </pc:spChg>
        <pc:spChg chg="mod">
          <ac:chgData name="Dianne Stevens" userId="f936c2d3-965b-44e2-8ffd-f253de8e2be4" providerId="ADAL" clId="{23DE84A0-09AE-4D73-8501-DC32CB5F9FF5}" dt="2021-06-23T18:07:20.804" v="203" actId="20577"/>
          <ac:spMkLst>
            <pc:docMk/>
            <pc:sldMk cId="965464625" sldId="770"/>
            <ac:spMk id="19457" creationId="{00000000-0000-0000-0000-000000000000}"/>
          </ac:spMkLst>
        </pc:spChg>
        <pc:picChg chg="add mod ord modCrop">
          <ac:chgData name="Dianne Stevens" userId="f936c2d3-965b-44e2-8ffd-f253de8e2be4" providerId="ADAL" clId="{23DE84A0-09AE-4D73-8501-DC32CB5F9FF5}" dt="2021-06-23T18:30:27.753" v="365" actId="732"/>
          <ac:picMkLst>
            <pc:docMk/>
            <pc:sldMk cId="965464625" sldId="770"/>
            <ac:picMk id="5" creationId="{B0877440-013C-46D4-9060-30EA07CD890C}"/>
          </ac:picMkLst>
        </pc:picChg>
      </pc:sldChg>
      <pc:sldChg chg="addSp delSp modSp mod chgLayout">
        <pc:chgData name="Dianne Stevens" userId="f936c2d3-965b-44e2-8ffd-f253de8e2be4" providerId="ADAL" clId="{23DE84A0-09AE-4D73-8501-DC32CB5F9FF5}" dt="2021-06-23T18:40:35.552" v="397" actId="20577"/>
        <pc:sldMkLst>
          <pc:docMk/>
          <pc:sldMk cId="102232628" sldId="943"/>
        </pc:sldMkLst>
        <pc:spChg chg="mod ord">
          <ac:chgData name="Dianne Stevens" userId="f936c2d3-965b-44e2-8ffd-f253de8e2be4" providerId="ADAL" clId="{23DE84A0-09AE-4D73-8501-DC32CB5F9FF5}" dt="2021-06-22T16:46:18.354" v="25" actId="6264"/>
          <ac:spMkLst>
            <pc:docMk/>
            <pc:sldMk cId="102232628" sldId="943"/>
            <ac:spMk id="2" creationId="{4A221C5B-B5F5-3446-A650-E534061FF57A}"/>
          </ac:spMkLst>
        </pc:spChg>
        <pc:spChg chg="del">
          <ac:chgData name="Dianne Stevens" userId="f936c2d3-965b-44e2-8ffd-f253de8e2be4" providerId="ADAL" clId="{23DE84A0-09AE-4D73-8501-DC32CB5F9FF5}" dt="2021-06-22T16:45:13.136" v="17" actId="478"/>
          <ac:spMkLst>
            <pc:docMk/>
            <pc:sldMk cId="102232628" sldId="943"/>
            <ac:spMk id="3" creationId="{E528CF1E-0A13-45F2-A5B1-24925CAB4184}"/>
          </ac:spMkLst>
        </pc:spChg>
        <pc:spChg chg="add del mod">
          <ac:chgData name="Dianne Stevens" userId="f936c2d3-965b-44e2-8ffd-f253de8e2be4" providerId="ADAL" clId="{23DE84A0-09AE-4D73-8501-DC32CB5F9FF5}" dt="2021-06-22T16:46:18.354" v="25" actId="6264"/>
          <ac:spMkLst>
            <pc:docMk/>
            <pc:sldMk cId="102232628" sldId="943"/>
            <ac:spMk id="4" creationId="{6821F020-4269-4E23-AC55-5D2ADB279F41}"/>
          </ac:spMkLst>
        </pc:spChg>
        <pc:spChg chg="add del mod">
          <ac:chgData name="Dianne Stevens" userId="f936c2d3-965b-44e2-8ffd-f253de8e2be4" providerId="ADAL" clId="{23DE84A0-09AE-4D73-8501-DC32CB5F9FF5}" dt="2021-06-22T16:46:18.354" v="25" actId="6264"/>
          <ac:spMkLst>
            <pc:docMk/>
            <pc:sldMk cId="102232628" sldId="943"/>
            <ac:spMk id="5" creationId="{E6C19B7C-D4B4-4288-B05F-15D2A3B7D651}"/>
          </ac:spMkLst>
        </pc:spChg>
        <pc:spChg chg="mod">
          <ac:chgData name="Dianne Stevens" userId="f936c2d3-965b-44e2-8ffd-f253de8e2be4" providerId="ADAL" clId="{23DE84A0-09AE-4D73-8501-DC32CB5F9FF5}" dt="2021-06-23T18:02:59.818" v="189" actId="2711"/>
          <ac:spMkLst>
            <pc:docMk/>
            <pc:sldMk cId="102232628" sldId="943"/>
            <ac:spMk id="6" creationId="{0578A3A7-3AEF-4DCD-B729-CE7EEC9AA817}"/>
          </ac:spMkLst>
        </pc:spChg>
        <pc:spChg chg="del">
          <ac:chgData name="Dianne Stevens" userId="f936c2d3-965b-44e2-8ffd-f253de8e2be4" providerId="ADAL" clId="{23DE84A0-09AE-4D73-8501-DC32CB5F9FF5}" dt="2021-06-22T16:46:12.202" v="24" actId="478"/>
          <ac:spMkLst>
            <pc:docMk/>
            <pc:sldMk cId="102232628" sldId="943"/>
            <ac:spMk id="7" creationId="{9F350B49-AD9E-A244-90C3-8AF403136D94}"/>
          </ac:spMkLst>
        </pc:spChg>
        <pc:spChg chg="mod ord">
          <ac:chgData name="Dianne Stevens" userId="f936c2d3-965b-44e2-8ffd-f253de8e2be4" providerId="ADAL" clId="{23DE84A0-09AE-4D73-8501-DC32CB5F9FF5}" dt="2021-06-23T18:40:35.552" v="397" actId="20577"/>
          <ac:spMkLst>
            <pc:docMk/>
            <pc:sldMk cId="102232628" sldId="943"/>
            <ac:spMk id="12" creationId="{52231D76-ACAD-1E4E-87F1-D420C629F29E}"/>
          </ac:spMkLst>
        </pc:spChg>
      </pc:sldChg>
      <pc:sldChg chg="delSp modSp mod">
        <pc:chgData name="Dianne Stevens" userId="f936c2d3-965b-44e2-8ffd-f253de8e2be4" providerId="ADAL" clId="{23DE84A0-09AE-4D73-8501-DC32CB5F9FF5}" dt="2021-06-23T18:03:13.694" v="190" actId="2711"/>
        <pc:sldMkLst>
          <pc:docMk/>
          <pc:sldMk cId="2423306751" sldId="950"/>
        </pc:sldMkLst>
        <pc:spChg chg="del">
          <ac:chgData name="Dianne Stevens" userId="f936c2d3-965b-44e2-8ffd-f253de8e2be4" providerId="ADAL" clId="{23DE84A0-09AE-4D73-8501-DC32CB5F9FF5}" dt="2021-06-22T16:45:19.872" v="18" actId="478"/>
          <ac:spMkLst>
            <pc:docMk/>
            <pc:sldMk cId="2423306751" sldId="950"/>
            <ac:spMk id="3" creationId="{BB172EB6-98C3-45CE-985B-2440A9DD8935}"/>
          </ac:spMkLst>
        </pc:spChg>
        <pc:spChg chg="mod">
          <ac:chgData name="Dianne Stevens" userId="f936c2d3-965b-44e2-8ffd-f253de8e2be4" providerId="ADAL" clId="{23DE84A0-09AE-4D73-8501-DC32CB5F9FF5}" dt="2021-06-23T18:03:13.694" v="190" actId="2711"/>
          <ac:spMkLst>
            <pc:docMk/>
            <pc:sldMk cId="2423306751" sldId="950"/>
            <ac:spMk id="4" creationId="{24A18054-7686-4170-AD9D-F347C6FC6CEA}"/>
          </ac:spMkLst>
        </pc:spChg>
        <pc:spChg chg="del">
          <ac:chgData name="Dianne Stevens" userId="f936c2d3-965b-44e2-8ffd-f253de8e2be4" providerId="ADAL" clId="{23DE84A0-09AE-4D73-8501-DC32CB5F9FF5}" dt="2021-06-22T16:46:05.764" v="23" actId="478"/>
          <ac:spMkLst>
            <pc:docMk/>
            <pc:sldMk cId="2423306751" sldId="950"/>
            <ac:spMk id="7" creationId="{9F350B49-AD9E-A244-90C3-8AF403136D94}"/>
          </ac:spMkLst>
        </pc:spChg>
        <pc:spChg chg="mod">
          <ac:chgData name="Dianne Stevens" userId="f936c2d3-965b-44e2-8ffd-f253de8e2be4" providerId="ADAL" clId="{23DE84A0-09AE-4D73-8501-DC32CB5F9FF5}" dt="2021-06-23T17:56:57.334" v="176" actId="12"/>
          <ac:spMkLst>
            <pc:docMk/>
            <pc:sldMk cId="2423306751" sldId="950"/>
            <ac:spMk id="12" creationId="{52231D76-ACAD-1E4E-87F1-D420C629F29E}"/>
          </ac:spMkLst>
        </pc:spChg>
      </pc:sldChg>
      <pc:sldChg chg="delSp modSp mod">
        <pc:chgData name="Dianne Stevens" userId="f936c2d3-965b-44e2-8ffd-f253de8e2be4" providerId="ADAL" clId="{23DE84A0-09AE-4D73-8501-DC32CB5F9FF5}" dt="2021-06-23T18:03:24.078" v="191" actId="2711"/>
        <pc:sldMkLst>
          <pc:docMk/>
          <pc:sldMk cId="3750681353" sldId="951"/>
        </pc:sldMkLst>
        <pc:spChg chg="del">
          <ac:chgData name="Dianne Stevens" userId="f936c2d3-965b-44e2-8ffd-f253de8e2be4" providerId="ADAL" clId="{23DE84A0-09AE-4D73-8501-DC32CB5F9FF5}" dt="2021-06-22T16:45:23.578" v="19" actId="478"/>
          <ac:spMkLst>
            <pc:docMk/>
            <pc:sldMk cId="3750681353" sldId="951"/>
            <ac:spMk id="3" creationId="{70F1890F-B700-464B-AF47-64BC3AA7BB01}"/>
          </ac:spMkLst>
        </pc:spChg>
        <pc:spChg chg="mod">
          <ac:chgData name="Dianne Stevens" userId="f936c2d3-965b-44e2-8ffd-f253de8e2be4" providerId="ADAL" clId="{23DE84A0-09AE-4D73-8501-DC32CB5F9FF5}" dt="2021-06-23T18:03:24.078" v="191" actId="2711"/>
          <ac:spMkLst>
            <pc:docMk/>
            <pc:sldMk cId="3750681353" sldId="951"/>
            <ac:spMk id="4" creationId="{3FC20271-280B-418B-8199-863882731DF7}"/>
          </ac:spMkLst>
        </pc:spChg>
        <pc:spChg chg="del">
          <ac:chgData name="Dianne Stevens" userId="f936c2d3-965b-44e2-8ffd-f253de8e2be4" providerId="ADAL" clId="{23DE84A0-09AE-4D73-8501-DC32CB5F9FF5}" dt="2021-06-22T16:46:00.002" v="22" actId="478"/>
          <ac:spMkLst>
            <pc:docMk/>
            <pc:sldMk cId="3750681353" sldId="951"/>
            <ac:spMk id="7" creationId="{9F350B49-AD9E-A244-90C3-8AF403136D94}"/>
          </ac:spMkLst>
        </pc:spChg>
        <pc:spChg chg="mod">
          <ac:chgData name="Dianne Stevens" userId="f936c2d3-965b-44e2-8ffd-f253de8e2be4" providerId="ADAL" clId="{23DE84A0-09AE-4D73-8501-DC32CB5F9FF5}" dt="2021-06-23T17:57:06.595" v="178" actId="12"/>
          <ac:spMkLst>
            <pc:docMk/>
            <pc:sldMk cId="3750681353" sldId="951"/>
            <ac:spMk id="12" creationId="{52231D76-ACAD-1E4E-87F1-D420C629F29E}"/>
          </ac:spMkLst>
        </pc:spChg>
      </pc:sldChg>
      <pc:sldChg chg="addSp delSp modSp mod chgLayout">
        <pc:chgData name="Dianne Stevens" userId="f936c2d3-965b-44e2-8ffd-f253de8e2be4" providerId="ADAL" clId="{23DE84A0-09AE-4D73-8501-DC32CB5F9FF5}" dt="2021-06-23T18:40:02.795" v="391" actId="1076"/>
        <pc:sldMkLst>
          <pc:docMk/>
          <pc:sldMk cId="731586114" sldId="952"/>
        </pc:sldMkLst>
        <pc:spChg chg="del mod ord">
          <ac:chgData name="Dianne Stevens" userId="f936c2d3-965b-44e2-8ffd-f253de8e2be4" providerId="ADAL" clId="{23DE84A0-09AE-4D73-8501-DC32CB5F9FF5}" dt="2021-06-22T16:47:57.949" v="41" actId="6264"/>
          <ac:spMkLst>
            <pc:docMk/>
            <pc:sldMk cId="731586114" sldId="952"/>
            <ac:spMk id="2" creationId="{05A559F7-2F57-8C4B-9366-0756C92E6C57}"/>
          </ac:spMkLst>
        </pc:spChg>
        <pc:spChg chg="add del mod">
          <ac:chgData name="Dianne Stevens" userId="f936c2d3-965b-44e2-8ffd-f253de8e2be4" providerId="ADAL" clId="{23DE84A0-09AE-4D73-8501-DC32CB5F9FF5}" dt="2021-06-23T18:03:42.507" v="194" actId="6264"/>
          <ac:spMkLst>
            <pc:docMk/>
            <pc:sldMk cId="731586114" sldId="952"/>
            <ac:spMk id="2" creationId="{28DBAD80-A901-40B2-8139-B6155E565926}"/>
          </ac:spMkLst>
        </pc:spChg>
        <pc:spChg chg="mod ord">
          <ac:chgData name="Dianne Stevens" userId="f936c2d3-965b-44e2-8ffd-f253de8e2be4" providerId="ADAL" clId="{23DE84A0-09AE-4D73-8501-DC32CB5F9FF5}" dt="2021-06-23T18:03:42.507" v="194" actId="6264"/>
          <ac:spMkLst>
            <pc:docMk/>
            <pc:sldMk cId="731586114" sldId="952"/>
            <ac:spMk id="3" creationId="{9FD5D8E2-2159-4C64-830D-F89A65428498}"/>
          </ac:spMkLst>
        </pc:spChg>
        <pc:spChg chg="mod ord">
          <ac:chgData name="Dianne Stevens" userId="f936c2d3-965b-44e2-8ffd-f253de8e2be4" providerId="ADAL" clId="{23DE84A0-09AE-4D73-8501-DC32CB5F9FF5}" dt="2021-06-23T18:03:42.507" v="194" actId="6264"/>
          <ac:spMkLst>
            <pc:docMk/>
            <pc:sldMk cId="731586114" sldId="952"/>
            <ac:spMk id="4" creationId="{9990A873-E249-EF40-A3EF-439026E23EED}"/>
          </ac:spMkLst>
        </pc:spChg>
        <pc:spChg chg="add del mod">
          <ac:chgData name="Dianne Stevens" userId="f936c2d3-965b-44e2-8ffd-f253de8e2be4" providerId="ADAL" clId="{23DE84A0-09AE-4D73-8501-DC32CB5F9FF5}" dt="2021-06-23T18:03:42.507" v="194" actId="6264"/>
          <ac:spMkLst>
            <pc:docMk/>
            <pc:sldMk cId="731586114" sldId="952"/>
            <ac:spMk id="5" creationId="{28C0DFFC-6941-4BC9-A49E-38C14E3AB20A}"/>
          </ac:spMkLst>
        </pc:spChg>
        <pc:spChg chg="add del mod">
          <ac:chgData name="Dianne Stevens" userId="f936c2d3-965b-44e2-8ffd-f253de8e2be4" providerId="ADAL" clId="{23DE84A0-09AE-4D73-8501-DC32CB5F9FF5}" dt="2021-06-22T16:47:40.717" v="39" actId="6264"/>
          <ac:spMkLst>
            <pc:docMk/>
            <pc:sldMk cId="731586114" sldId="952"/>
            <ac:spMk id="5" creationId="{B3A79B84-551A-4A79-806F-1FBAE4F487E8}"/>
          </ac:spMkLst>
        </pc:spChg>
        <pc:spChg chg="add del mod">
          <ac:chgData name="Dianne Stevens" userId="f936c2d3-965b-44e2-8ffd-f253de8e2be4" providerId="ADAL" clId="{23DE84A0-09AE-4D73-8501-DC32CB5F9FF5}" dt="2021-06-22T16:47:40.717" v="39" actId="6264"/>
          <ac:spMkLst>
            <pc:docMk/>
            <pc:sldMk cId="731586114" sldId="952"/>
            <ac:spMk id="6" creationId="{C7F27F45-A336-4886-88FA-9AF69F4C5275}"/>
          </ac:spMkLst>
        </pc:spChg>
        <pc:spChg chg="add del mod">
          <ac:chgData name="Dianne Stevens" userId="f936c2d3-965b-44e2-8ffd-f253de8e2be4" providerId="ADAL" clId="{23DE84A0-09AE-4D73-8501-DC32CB5F9FF5}" dt="2021-06-23T18:03:42.507" v="194" actId="6264"/>
          <ac:spMkLst>
            <pc:docMk/>
            <pc:sldMk cId="731586114" sldId="952"/>
            <ac:spMk id="6" creationId="{D0D4CEA9-A71C-4EBF-B7A6-CC16C18158D9}"/>
          </ac:spMkLst>
        </pc:spChg>
        <pc:spChg chg="add del mod">
          <ac:chgData name="Dianne Stevens" userId="f936c2d3-965b-44e2-8ffd-f253de8e2be4" providerId="ADAL" clId="{23DE84A0-09AE-4D73-8501-DC32CB5F9FF5}" dt="2021-06-22T16:47:40.717" v="39" actId="6264"/>
          <ac:spMkLst>
            <pc:docMk/>
            <pc:sldMk cId="731586114" sldId="952"/>
            <ac:spMk id="7" creationId="{28866C94-FC58-4BBC-97D8-944F5DC8DAE8}"/>
          </ac:spMkLst>
        </pc:spChg>
        <pc:spChg chg="add del mod">
          <ac:chgData name="Dianne Stevens" userId="f936c2d3-965b-44e2-8ffd-f253de8e2be4" providerId="ADAL" clId="{23DE84A0-09AE-4D73-8501-DC32CB5F9FF5}" dt="2021-06-22T16:47:57.949" v="41" actId="6264"/>
          <ac:spMkLst>
            <pc:docMk/>
            <pc:sldMk cId="731586114" sldId="952"/>
            <ac:spMk id="10" creationId="{47217539-31E4-4B27-92CD-D058B6D20EDD}"/>
          </ac:spMkLst>
        </pc:spChg>
        <pc:spChg chg="add del mod">
          <ac:chgData name="Dianne Stevens" userId="f936c2d3-965b-44e2-8ffd-f253de8e2be4" providerId="ADAL" clId="{23DE84A0-09AE-4D73-8501-DC32CB5F9FF5}" dt="2021-06-22T16:47:57.949" v="41" actId="6264"/>
          <ac:spMkLst>
            <pc:docMk/>
            <pc:sldMk cId="731586114" sldId="952"/>
            <ac:spMk id="11" creationId="{709B096E-2C73-4C9C-9876-563BE0F64A54}"/>
          </ac:spMkLst>
        </pc:spChg>
        <pc:spChg chg="add mod ord">
          <ac:chgData name="Dianne Stevens" userId="f936c2d3-965b-44e2-8ffd-f253de8e2be4" providerId="ADAL" clId="{23DE84A0-09AE-4D73-8501-DC32CB5F9FF5}" dt="2021-06-23T18:39:59.860" v="390" actId="14100"/>
          <ac:spMkLst>
            <pc:docMk/>
            <pc:sldMk cId="731586114" sldId="952"/>
            <ac:spMk id="12" creationId="{ADB5FF93-09A2-453A-A9B3-BEB99343B5A4}"/>
          </ac:spMkLst>
        </pc:spChg>
        <pc:spChg chg="del mod">
          <ac:chgData name="Dianne Stevens" userId="f936c2d3-965b-44e2-8ffd-f253de8e2be4" providerId="ADAL" clId="{23DE84A0-09AE-4D73-8501-DC32CB5F9FF5}" dt="2021-06-22T16:47:19.699" v="33" actId="478"/>
          <ac:spMkLst>
            <pc:docMk/>
            <pc:sldMk cId="731586114" sldId="952"/>
            <ac:spMk id="13" creationId="{FE51D94C-4B57-1B4D-892B-D39FBE5F7829}"/>
          </ac:spMkLst>
        </pc:spChg>
        <pc:picChg chg="add mod">
          <ac:chgData name="Dianne Stevens" userId="f936c2d3-965b-44e2-8ffd-f253de8e2be4" providerId="ADAL" clId="{23DE84A0-09AE-4D73-8501-DC32CB5F9FF5}" dt="2021-06-23T18:40:02.795" v="391" actId="1076"/>
          <ac:picMkLst>
            <pc:docMk/>
            <pc:sldMk cId="731586114" sldId="952"/>
            <ac:picMk id="8" creationId="{7D89668F-8F5C-4616-BABE-5DAF10513F49}"/>
          </ac:picMkLst>
        </pc:picChg>
        <pc:picChg chg="del">
          <ac:chgData name="Dianne Stevens" userId="f936c2d3-965b-44e2-8ffd-f253de8e2be4" providerId="ADAL" clId="{23DE84A0-09AE-4D73-8501-DC32CB5F9FF5}" dt="2021-06-22T16:48:14.436" v="43" actId="478"/>
          <ac:picMkLst>
            <pc:docMk/>
            <pc:sldMk cId="731586114" sldId="952"/>
            <ac:picMk id="8" creationId="{8410A072-A332-ED45-BA2F-51C1CEA1186B}"/>
          </ac:picMkLst>
        </pc:picChg>
        <pc:picChg chg="del mod">
          <ac:chgData name="Dianne Stevens" userId="f936c2d3-965b-44e2-8ffd-f253de8e2be4" providerId="ADAL" clId="{23DE84A0-09AE-4D73-8501-DC32CB5F9FF5}" dt="2021-06-23T18:39:14.433" v="384" actId="478"/>
          <ac:picMkLst>
            <pc:docMk/>
            <pc:sldMk cId="731586114" sldId="952"/>
            <ac:picMk id="9" creationId="{746B11E2-D7D4-9E41-B002-EAA02E59669E}"/>
          </ac:picMkLst>
        </pc:picChg>
      </pc:sldChg>
      <pc:sldChg chg="addSp delSp modSp mod chgLayout">
        <pc:chgData name="Dianne Stevens" userId="f936c2d3-965b-44e2-8ffd-f253de8e2be4" providerId="ADAL" clId="{23DE84A0-09AE-4D73-8501-DC32CB5F9FF5}" dt="2021-06-22T16:48:49.520" v="48" actId="6264"/>
        <pc:sldMkLst>
          <pc:docMk/>
          <pc:sldMk cId="3321697633" sldId="953"/>
        </pc:sldMkLst>
        <pc:spChg chg="mod ord">
          <ac:chgData name="Dianne Stevens" userId="f936c2d3-965b-44e2-8ffd-f253de8e2be4" providerId="ADAL" clId="{23DE84A0-09AE-4D73-8501-DC32CB5F9FF5}" dt="2021-06-22T16:48:49.520" v="48" actId="6264"/>
          <ac:spMkLst>
            <pc:docMk/>
            <pc:sldMk cId="3321697633" sldId="953"/>
            <ac:spMk id="2" creationId="{CC84064C-884F-AF4D-A0CC-7787847B7CF5}"/>
          </ac:spMkLst>
        </pc:spChg>
        <pc:spChg chg="mod ord">
          <ac:chgData name="Dianne Stevens" userId="f936c2d3-965b-44e2-8ffd-f253de8e2be4" providerId="ADAL" clId="{23DE84A0-09AE-4D73-8501-DC32CB5F9FF5}" dt="2021-06-22T16:48:49.520" v="48" actId="6264"/>
          <ac:spMkLst>
            <pc:docMk/>
            <pc:sldMk cId="3321697633" sldId="953"/>
            <ac:spMk id="3" creationId="{6B622178-8995-4E93-8E99-440DD71F705D}"/>
          </ac:spMkLst>
        </pc:spChg>
        <pc:spChg chg="mod ord">
          <ac:chgData name="Dianne Stevens" userId="f936c2d3-965b-44e2-8ffd-f253de8e2be4" providerId="ADAL" clId="{23DE84A0-09AE-4D73-8501-DC32CB5F9FF5}" dt="2021-06-22T16:48:49.520" v="48" actId="6264"/>
          <ac:spMkLst>
            <pc:docMk/>
            <pc:sldMk cId="3321697633" sldId="953"/>
            <ac:spMk id="4" creationId="{9990A873-E249-EF40-A3EF-439026E23EED}"/>
          </ac:spMkLst>
        </pc:spChg>
        <pc:spChg chg="add del mod">
          <ac:chgData name="Dianne Stevens" userId="f936c2d3-965b-44e2-8ffd-f253de8e2be4" providerId="ADAL" clId="{23DE84A0-09AE-4D73-8501-DC32CB5F9FF5}" dt="2021-06-22T16:48:49.520" v="48" actId="6264"/>
          <ac:spMkLst>
            <pc:docMk/>
            <pc:sldMk cId="3321697633" sldId="953"/>
            <ac:spMk id="5" creationId="{9D81560D-B454-4052-ACE4-1E733197FD7B}"/>
          </ac:spMkLst>
        </pc:spChg>
        <pc:spChg chg="add del mod">
          <ac:chgData name="Dianne Stevens" userId="f936c2d3-965b-44e2-8ffd-f253de8e2be4" providerId="ADAL" clId="{23DE84A0-09AE-4D73-8501-DC32CB5F9FF5}" dt="2021-06-22T16:48:49.520" v="48" actId="6264"/>
          <ac:spMkLst>
            <pc:docMk/>
            <pc:sldMk cId="3321697633" sldId="953"/>
            <ac:spMk id="6" creationId="{EFBA80F4-DB2D-47E3-AEFF-98E956F87FC7}"/>
          </ac:spMkLst>
        </pc:spChg>
        <pc:spChg chg="add del mod">
          <ac:chgData name="Dianne Stevens" userId="f936c2d3-965b-44e2-8ffd-f253de8e2be4" providerId="ADAL" clId="{23DE84A0-09AE-4D73-8501-DC32CB5F9FF5}" dt="2021-06-22T16:48:49.520" v="48" actId="6264"/>
          <ac:spMkLst>
            <pc:docMk/>
            <pc:sldMk cId="3321697633" sldId="953"/>
            <ac:spMk id="7" creationId="{607D06A5-C9D4-461D-B1DF-9069B8552971}"/>
          </ac:spMkLst>
        </pc:spChg>
        <pc:spChg chg="del">
          <ac:chgData name="Dianne Stevens" userId="f936c2d3-965b-44e2-8ffd-f253de8e2be4" providerId="ADAL" clId="{23DE84A0-09AE-4D73-8501-DC32CB5F9FF5}" dt="2021-06-22T16:48:47.254" v="47" actId="478"/>
          <ac:spMkLst>
            <pc:docMk/>
            <pc:sldMk cId="3321697633" sldId="953"/>
            <ac:spMk id="13" creationId="{FE51D94C-4B57-1B4D-892B-D39FBE5F7829}"/>
          </ac:spMkLst>
        </pc:spChg>
      </pc:sldChg>
      <pc:sldChg chg="addSp delSp modSp mod chgLayout">
        <pc:chgData name="Dianne Stevens" userId="f936c2d3-965b-44e2-8ffd-f253de8e2be4" providerId="ADAL" clId="{23DE84A0-09AE-4D73-8501-DC32CB5F9FF5}" dt="2021-06-22T16:50:08.534" v="61" actId="20577"/>
        <pc:sldMkLst>
          <pc:docMk/>
          <pc:sldMk cId="1792786497" sldId="954"/>
        </pc:sldMkLst>
        <pc:spChg chg="mod ord">
          <ac:chgData name="Dianne Stevens" userId="f936c2d3-965b-44e2-8ffd-f253de8e2be4" providerId="ADAL" clId="{23DE84A0-09AE-4D73-8501-DC32CB5F9FF5}" dt="2021-06-22T16:50:08.534" v="61" actId="20577"/>
          <ac:spMkLst>
            <pc:docMk/>
            <pc:sldMk cId="1792786497" sldId="954"/>
            <ac:spMk id="2" creationId="{7152628E-C967-D54A-8A4C-E3ABEF0E1825}"/>
          </ac:spMkLst>
        </pc:spChg>
        <pc:spChg chg="mod ord">
          <ac:chgData name="Dianne Stevens" userId="f936c2d3-965b-44e2-8ffd-f253de8e2be4" providerId="ADAL" clId="{23DE84A0-09AE-4D73-8501-DC32CB5F9FF5}" dt="2021-06-22T16:49:43.824" v="56" actId="6264"/>
          <ac:spMkLst>
            <pc:docMk/>
            <pc:sldMk cId="1792786497" sldId="954"/>
            <ac:spMk id="3" creationId="{D099446C-BDED-4465-9B53-28D0C7C51FD7}"/>
          </ac:spMkLst>
        </pc:spChg>
        <pc:spChg chg="mod ord">
          <ac:chgData name="Dianne Stevens" userId="f936c2d3-965b-44e2-8ffd-f253de8e2be4" providerId="ADAL" clId="{23DE84A0-09AE-4D73-8501-DC32CB5F9FF5}" dt="2021-06-22T16:49:43.824" v="56" actId="6264"/>
          <ac:spMkLst>
            <pc:docMk/>
            <pc:sldMk cId="1792786497" sldId="954"/>
            <ac:spMk id="4" creationId="{9990A873-E249-EF40-A3EF-439026E23EED}"/>
          </ac:spMkLst>
        </pc:spChg>
        <pc:spChg chg="add del mod">
          <ac:chgData name="Dianne Stevens" userId="f936c2d3-965b-44e2-8ffd-f253de8e2be4" providerId="ADAL" clId="{23DE84A0-09AE-4D73-8501-DC32CB5F9FF5}" dt="2021-06-22T16:49:43.824" v="56" actId="6264"/>
          <ac:spMkLst>
            <pc:docMk/>
            <pc:sldMk cId="1792786497" sldId="954"/>
            <ac:spMk id="5" creationId="{4D1D89B6-7520-47D2-ACD8-573005C4A8FF}"/>
          </ac:spMkLst>
        </pc:spChg>
        <pc:spChg chg="add del mod">
          <ac:chgData name="Dianne Stevens" userId="f936c2d3-965b-44e2-8ffd-f253de8e2be4" providerId="ADAL" clId="{23DE84A0-09AE-4D73-8501-DC32CB5F9FF5}" dt="2021-06-22T16:49:43.824" v="56" actId="6264"/>
          <ac:spMkLst>
            <pc:docMk/>
            <pc:sldMk cId="1792786497" sldId="954"/>
            <ac:spMk id="6" creationId="{9FAFAA84-46FF-4284-8D42-1E62A672C41A}"/>
          </ac:spMkLst>
        </pc:spChg>
        <pc:spChg chg="add del mod">
          <ac:chgData name="Dianne Stevens" userId="f936c2d3-965b-44e2-8ffd-f253de8e2be4" providerId="ADAL" clId="{23DE84A0-09AE-4D73-8501-DC32CB5F9FF5}" dt="2021-06-22T16:49:43.824" v="56" actId="6264"/>
          <ac:spMkLst>
            <pc:docMk/>
            <pc:sldMk cId="1792786497" sldId="954"/>
            <ac:spMk id="10" creationId="{B294F6FC-03B4-4117-A89F-D34568F58C66}"/>
          </ac:spMkLst>
        </pc:spChg>
        <pc:spChg chg="del">
          <ac:chgData name="Dianne Stevens" userId="f936c2d3-965b-44e2-8ffd-f253de8e2be4" providerId="ADAL" clId="{23DE84A0-09AE-4D73-8501-DC32CB5F9FF5}" dt="2021-06-22T16:49:41.686" v="55" actId="478"/>
          <ac:spMkLst>
            <pc:docMk/>
            <pc:sldMk cId="1792786497" sldId="954"/>
            <ac:spMk id="13" creationId="{FE51D94C-4B57-1B4D-892B-D39FBE5F7829}"/>
          </ac:spMkLst>
        </pc:spChg>
      </pc:sldChg>
      <pc:sldChg chg="addSp delSp modSp mod chgLayout modNotesTx">
        <pc:chgData name="Dianne Stevens" userId="f936c2d3-965b-44e2-8ffd-f253de8e2be4" providerId="ADAL" clId="{23DE84A0-09AE-4D73-8501-DC32CB5F9FF5}" dt="2021-06-23T17:58:33.044" v="182"/>
        <pc:sldMkLst>
          <pc:docMk/>
          <pc:sldMk cId="3714677585" sldId="955"/>
        </pc:sldMkLst>
        <pc:spChg chg="mod ord">
          <ac:chgData name="Dianne Stevens" userId="f936c2d3-965b-44e2-8ffd-f253de8e2be4" providerId="ADAL" clId="{23DE84A0-09AE-4D73-8501-DC32CB5F9FF5}" dt="2021-06-22T16:49:29.782" v="53" actId="6264"/>
          <ac:spMkLst>
            <pc:docMk/>
            <pc:sldMk cId="3714677585" sldId="955"/>
            <ac:spMk id="2" creationId="{160E0072-9BA0-C54F-B0B4-31DDAC94F5A0}"/>
          </ac:spMkLst>
        </pc:spChg>
        <pc:spChg chg="mod ord">
          <ac:chgData name="Dianne Stevens" userId="f936c2d3-965b-44e2-8ffd-f253de8e2be4" providerId="ADAL" clId="{23DE84A0-09AE-4D73-8501-DC32CB5F9FF5}" dt="2021-06-22T16:49:29.782" v="53" actId="6264"/>
          <ac:spMkLst>
            <pc:docMk/>
            <pc:sldMk cId="3714677585" sldId="955"/>
            <ac:spMk id="3" creationId="{4A564CB9-3ECA-4F34-BFCB-30142C5D13E5}"/>
          </ac:spMkLst>
        </pc:spChg>
        <pc:spChg chg="mod ord">
          <ac:chgData name="Dianne Stevens" userId="f936c2d3-965b-44e2-8ffd-f253de8e2be4" providerId="ADAL" clId="{23DE84A0-09AE-4D73-8501-DC32CB5F9FF5}" dt="2021-06-22T16:49:29.782" v="53" actId="6264"/>
          <ac:spMkLst>
            <pc:docMk/>
            <pc:sldMk cId="3714677585" sldId="955"/>
            <ac:spMk id="4" creationId="{9990A873-E249-EF40-A3EF-439026E23EED}"/>
          </ac:spMkLst>
        </pc:spChg>
        <pc:spChg chg="add del mod">
          <ac:chgData name="Dianne Stevens" userId="f936c2d3-965b-44e2-8ffd-f253de8e2be4" providerId="ADAL" clId="{23DE84A0-09AE-4D73-8501-DC32CB5F9FF5}" dt="2021-06-22T16:49:29.782" v="53" actId="6264"/>
          <ac:spMkLst>
            <pc:docMk/>
            <pc:sldMk cId="3714677585" sldId="955"/>
            <ac:spMk id="5" creationId="{C3FD6474-0D87-4903-9D15-01232D23C516}"/>
          </ac:spMkLst>
        </pc:spChg>
        <pc:spChg chg="add del mod">
          <ac:chgData name="Dianne Stevens" userId="f936c2d3-965b-44e2-8ffd-f253de8e2be4" providerId="ADAL" clId="{23DE84A0-09AE-4D73-8501-DC32CB5F9FF5}" dt="2021-06-22T16:49:29.782" v="53" actId="6264"/>
          <ac:spMkLst>
            <pc:docMk/>
            <pc:sldMk cId="3714677585" sldId="955"/>
            <ac:spMk id="6" creationId="{69115367-611A-4D8A-8238-3259FA60C1BE}"/>
          </ac:spMkLst>
        </pc:spChg>
        <pc:spChg chg="add del mod">
          <ac:chgData name="Dianne Stevens" userId="f936c2d3-965b-44e2-8ffd-f253de8e2be4" providerId="ADAL" clId="{23DE84A0-09AE-4D73-8501-DC32CB5F9FF5}" dt="2021-06-22T16:49:29.782" v="53" actId="6264"/>
          <ac:spMkLst>
            <pc:docMk/>
            <pc:sldMk cId="3714677585" sldId="955"/>
            <ac:spMk id="7" creationId="{36977C9F-B05D-4237-B9AB-232287C8FBEA}"/>
          </ac:spMkLst>
        </pc:spChg>
        <pc:spChg chg="del">
          <ac:chgData name="Dianne Stevens" userId="f936c2d3-965b-44e2-8ffd-f253de8e2be4" providerId="ADAL" clId="{23DE84A0-09AE-4D73-8501-DC32CB5F9FF5}" dt="2021-06-22T16:49:27.702" v="52" actId="478"/>
          <ac:spMkLst>
            <pc:docMk/>
            <pc:sldMk cId="3714677585" sldId="955"/>
            <ac:spMk id="13" creationId="{FE51D94C-4B57-1B4D-892B-D39FBE5F7829}"/>
          </ac:spMkLst>
        </pc:spChg>
      </pc:sldChg>
      <pc:sldChg chg="addSp delSp modSp mod chgLayout">
        <pc:chgData name="Dianne Stevens" userId="f936c2d3-965b-44e2-8ffd-f253de8e2be4" providerId="ADAL" clId="{23DE84A0-09AE-4D73-8501-DC32CB5F9FF5}" dt="2021-06-22T16:50:25.698" v="64" actId="6264"/>
        <pc:sldMkLst>
          <pc:docMk/>
          <pc:sldMk cId="1302168415" sldId="956"/>
        </pc:sldMkLst>
        <pc:spChg chg="mod ord">
          <ac:chgData name="Dianne Stevens" userId="f936c2d3-965b-44e2-8ffd-f253de8e2be4" providerId="ADAL" clId="{23DE84A0-09AE-4D73-8501-DC32CB5F9FF5}" dt="2021-06-22T16:50:25.698" v="64" actId="6264"/>
          <ac:spMkLst>
            <pc:docMk/>
            <pc:sldMk cId="1302168415" sldId="956"/>
            <ac:spMk id="2" creationId="{B5406F08-BEE1-3C48-8FD2-D9FEFAC49FEF}"/>
          </ac:spMkLst>
        </pc:spChg>
        <pc:spChg chg="del">
          <ac:chgData name="Dianne Stevens" userId="f936c2d3-965b-44e2-8ffd-f253de8e2be4" providerId="ADAL" clId="{23DE84A0-09AE-4D73-8501-DC32CB5F9FF5}" dt="2021-06-22T16:50:19.086" v="62" actId="478"/>
          <ac:spMkLst>
            <pc:docMk/>
            <pc:sldMk cId="1302168415" sldId="956"/>
            <ac:spMk id="3" creationId="{2F15A4DB-3158-48BD-BEDF-0389106B2EE2}"/>
          </ac:spMkLst>
        </pc:spChg>
        <pc:spChg chg="mod ord">
          <ac:chgData name="Dianne Stevens" userId="f936c2d3-965b-44e2-8ffd-f253de8e2be4" providerId="ADAL" clId="{23DE84A0-09AE-4D73-8501-DC32CB5F9FF5}" dt="2021-06-22T16:50:25.698" v="64" actId="6264"/>
          <ac:spMkLst>
            <pc:docMk/>
            <pc:sldMk cId="1302168415" sldId="956"/>
            <ac:spMk id="4" creationId="{9990A873-E249-EF40-A3EF-439026E23EED}"/>
          </ac:spMkLst>
        </pc:spChg>
        <pc:spChg chg="add del mod">
          <ac:chgData name="Dianne Stevens" userId="f936c2d3-965b-44e2-8ffd-f253de8e2be4" providerId="ADAL" clId="{23DE84A0-09AE-4D73-8501-DC32CB5F9FF5}" dt="2021-06-22T16:50:25.698" v="64" actId="6264"/>
          <ac:spMkLst>
            <pc:docMk/>
            <pc:sldMk cId="1302168415" sldId="956"/>
            <ac:spMk id="5" creationId="{4B48E892-A17C-467D-BE71-26E7D7587D17}"/>
          </ac:spMkLst>
        </pc:spChg>
        <pc:spChg chg="add del mod">
          <ac:chgData name="Dianne Stevens" userId="f936c2d3-965b-44e2-8ffd-f253de8e2be4" providerId="ADAL" clId="{23DE84A0-09AE-4D73-8501-DC32CB5F9FF5}" dt="2021-06-22T16:50:25.698" v="64" actId="6264"/>
          <ac:spMkLst>
            <pc:docMk/>
            <pc:sldMk cId="1302168415" sldId="956"/>
            <ac:spMk id="6" creationId="{FF1A9D0F-C289-4DCF-BA8A-01471B6DCEA3}"/>
          </ac:spMkLst>
        </pc:spChg>
        <pc:spChg chg="del">
          <ac:chgData name="Dianne Stevens" userId="f936c2d3-965b-44e2-8ffd-f253de8e2be4" providerId="ADAL" clId="{23DE84A0-09AE-4D73-8501-DC32CB5F9FF5}" dt="2021-06-22T16:50:24.312" v="63" actId="478"/>
          <ac:spMkLst>
            <pc:docMk/>
            <pc:sldMk cId="1302168415" sldId="956"/>
            <ac:spMk id="13" creationId="{FE51D94C-4B57-1B4D-892B-D39FBE5F7829}"/>
          </ac:spMkLst>
        </pc:spChg>
      </pc:sldChg>
      <pc:sldChg chg="addSp delSp modSp mod chgLayout">
        <pc:chgData name="Dianne Stevens" userId="f936c2d3-965b-44e2-8ffd-f253de8e2be4" providerId="ADAL" clId="{23DE84A0-09AE-4D73-8501-DC32CB5F9FF5}" dt="2021-06-22T17:04:19.288" v="138" actId="14826"/>
        <pc:sldMkLst>
          <pc:docMk/>
          <pc:sldMk cId="337220565" sldId="957"/>
        </pc:sldMkLst>
        <pc:spChg chg="mod ord">
          <ac:chgData name="Dianne Stevens" userId="f936c2d3-965b-44e2-8ffd-f253de8e2be4" providerId="ADAL" clId="{23DE84A0-09AE-4D73-8501-DC32CB5F9FF5}" dt="2021-06-22T16:50:56.739" v="67" actId="6264"/>
          <ac:spMkLst>
            <pc:docMk/>
            <pc:sldMk cId="337220565" sldId="957"/>
            <ac:spMk id="4" creationId="{9990A873-E249-EF40-A3EF-439026E23EED}"/>
          </ac:spMkLst>
        </pc:spChg>
        <pc:spChg chg="mod ord">
          <ac:chgData name="Dianne Stevens" userId="f936c2d3-965b-44e2-8ffd-f253de8e2be4" providerId="ADAL" clId="{23DE84A0-09AE-4D73-8501-DC32CB5F9FF5}" dt="2021-06-22T16:50:56.739" v="67" actId="6264"/>
          <ac:spMkLst>
            <pc:docMk/>
            <pc:sldMk cId="337220565" sldId="957"/>
            <ac:spMk id="6" creationId="{1C732BCB-4139-44FB-A5F0-CAAE13257D64}"/>
          </ac:spMkLst>
        </pc:spChg>
        <pc:spChg chg="mod">
          <ac:chgData name="Dianne Stevens" userId="f936c2d3-965b-44e2-8ffd-f253de8e2be4" providerId="ADAL" clId="{23DE84A0-09AE-4D73-8501-DC32CB5F9FF5}" dt="2021-06-22T17:01:36.632" v="107" actId="14826"/>
          <ac:spMkLst>
            <pc:docMk/>
            <pc:sldMk cId="337220565" sldId="957"/>
            <ac:spMk id="7" creationId="{BF2F7A2A-394E-904F-956A-9EF477555AB9}"/>
          </ac:spMkLst>
        </pc:spChg>
        <pc:spChg chg="mod topLvl">
          <ac:chgData name="Dianne Stevens" userId="f936c2d3-965b-44e2-8ffd-f253de8e2be4" providerId="ADAL" clId="{23DE84A0-09AE-4D73-8501-DC32CB5F9FF5}" dt="2021-06-22T17:04:19.288" v="138" actId="14826"/>
          <ac:spMkLst>
            <pc:docMk/>
            <pc:sldMk cId="337220565" sldId="957"/>
            <ac:spMk id="10" creationId="{AB7D532A-7194-994C-8B91-C8868675072B}"/>
          </ac:spMkLst>
        </pc:spChg>
        <pc:spChg chg="add del mod">
          <ac:chgData name="Dianne Stevens" userId="f936c2d3-965b-44e2-8ffd-f253de8e2be4" providerId="ADAL" clId="{23DE84A0-09AE-4D73-8501-DC32CB5F9FF5}" dt="2021-06-22T16:50:56.739" v="67" actId="6264"/>
          <ac:spMkLst>
            <pc:docMk/>
            <pc:sldMk cId="337220565" sldId="957"/>
            <ac:spMk id="11" creationId="{1C5D4452-CE0D-4A3E-9392-6EBD397CC73F}"/>
          </ac:spMkLst>
        </pc:spChg>
        <pc:spChg chg="mod topLvl">
          <ac:chgData name="Dianne Stevens" userId="f936c2d3-965b-44e2-8ffd-f253de8e2be4" providerId="ADAL" clId="{23DE84A0-09AE-4D73-8501-DC32CB5F9FF5}" dt="2021-06-22T16:57:16.038" v="84" actId="165"/>
          <ac:spMkLst>
            <pc:docMk/>
            <pc:sldMk cId="337220565" sldId="957"/>
            <ac:spMk id="12" creationId="{4F63BEA6-96D3-4A42-AC5E-9E5992E75BFD}"/>
          </ac:spMkLst>
        </pc:spChg>
        <pc:spChg chg="del">
          <ac:chgData name="Dianne Stevens" userId="f936c2d3-965b-44e2-8ffd-f253de8e2be4" providerId="ADAL" clId="{23DE84A0-09AE-4D73-8501-DC32CB5F9FF5}" dt="2021-06-22T16:50:52.511" v="66" actId="478"/>
          <ac:spMkLst>
            <pc:docMk/>
            <pc:sldMk cId="337220565" sldId="957"/>
            <ac:spMk id="13" creationId="{FE51D94C-4B57-1B4D-892B-D39FBE5F7829}"/>
          </ac:spMkLst>
        </pc:spChg>
        <pc:spChg chg="add del mod">
          <ac:chgData name="Dianne Stevens" userId="f936c2d3-965b-44e2-8ffd-f253de8e2be4" providerId="ADAL" clId="{23DE84A0-09AE-4D73-8501-DC32CB5F9FF5}" dt="2021-06-22T16:50:56.739" v="67" actId="6264"/>
          <ac:spMkLst>
            <pc:docMk/>
            <pc:sldMk cId="337220565" sldId="957"/>
            <ac:spMk id="14" creationId="{2164FDB0-C958-40CF-B09E-6D00BF5A96C8}"/>
          </ac:spMkLst>
        </pc:spChg>
        <pc:spChg chg="add del mod ord">
          <ac:chgData name="Dianne Stevens" userId="f936c2d3-965b-44e2-8ffd-f253de8e2be4" providerId="ADAL" clId="{23DE84A0-09AE-4D73-8501-DC32CB5F9FF5}" dt="2021-06-22T16:51:00.363" v="68" actId="478"/>
          <ac:spMkLst>
            <pc:docMk/>
            <pc:sldMk cId="337220565" sldId="957"/>
            <ac:spMk id="17" creationId="{F92465C1-315B-41F8-BB7C-327BE84353D7}"/>
          </ac:spMkLst>
        </pc:spChg>
        <pc:grpChg chg="del">
          <ac:chgData name="Dianne Stevens" userId="f936c2d3-965b-44e2-8ffd-f253de8e2be4" providerId="ADAL" clId="{23DE84A0-09AE-4D73-8501-DC32CB5F9FF5}" dt="2021-06-22T16:57:16.038" v="84" actId="165"/>
          <ac:grpSpMkLst>
            <pc:docMk/>
            <pc:sldMk cId="337220565" sldId="957"/>
            <ac:grpSpMk id="20" creationId="{C990016A-BF61-4743-A0A6-55F361E17326}"/>
          </ac:grpSpMkLst>
        </pc:grpChg>
      </pc:sldChg>
      <pc:sldChg chg="addSp modSp mod">
        <pc:chgData name="Dianne Stevens" userId="f936c2d3-965b-44e2-8ffd-f253de8e2be4" providerId="ADAL" clId="{23DE84A0-09AE-4D73-8501-DC32CB5F9FF5}" dt="2021-06-23T18:55:38.838" v="470" actId="20577"/>
        <pc:sldMkLst>
          <pc:docMk/>
          <pc:sldMk cId="1342680818" sldId="1053"/>
        </pc:sldMkLst>
        <pc:spChg chg="mod">
          <ac:chgData name="Dianne Stevens" userId="f936c2d3-965b-44e2-8ffd-f253de8e2be4" providerId="ADAL" clId="{23DE84A0-09AE-4D73-8501-DC32CB5F9FF5}" dt="2021-06-23T18:55:38.838" v="470" actId="20577"/>
          <ac:spMkLst>
            <pc:docMk/>
            <pc:sldMk cId="1342680818" sldId="1053"/>
            <ac:spMk id="2" creationId="{35CDFFA7-C809-4F2D-949C-9FB0A690C36F}"/>
          </ac:spMkLst>
        </pc:spChg>
        <pc:picChg chg="add mod modCrop">
          <ac:chgData name="Dianne Stevens" userId="f936c2d3-965b-44e2-8ffd-f253de8e2be4" providerId="ADAL" clId="{23DE84A0-09AE-4D73-8501-DC32CB5F9FF5}" dt="2021-06-23T18:47:53.791" v="417" actId="1035"/>
          <ac:picMkLst>
            <pc:docMk/>
            <pc:sldMk cId="1342680818" sldId="1053"/>
            <ac:picMk id="5" creationId="{DCF31FCC-F15F-4C32-954D-915C8CAD8A70}"/>
          </ac:picMkLst>
        </pc:picChg>
      </pc:sldChg>
      <pc:sldChg chg="modSp mod">
        <pc:chgData name="Dianne Stevens" userId="f936c2d3-965b-44e2-8ffd-f253de8e2be4" providerId="ADAL" clId="{23DE84A0-09AE-4D73-8501-DC32CB5F9FF5}" dt="2021-06-23T18:49:11.335" v="424" actId="120"/>
        <pc:sldMkLst>
          <pc:docMk/>
          <pc:sldMk cId="2653969091" sldId="1058"/>
        </pc:sldMkLst>
        <pc:spChg chg="mod">
          <ac:chgData name="Dianne Stevens" userId="f936c2d3-965b-44e2-8ffd-f253de8e2be4" providerId="ADAL" clId="{23DE84A0-09AE-4D73-8501-DC32CB5F9FF5}" dt="2021-06-23T18:49:11.335" v="424" actId="120"/>
          <ac:spMkLst>
            <pc:docMk/>
            <pc:sldMk cId="2653969091" sldId="1058"/>
            <ac:spMk id="19457" creationId="{00000000-0000-0000-0000-000000000000}"/>
          </ac:spMkLst>
        </pc:spChg>
      </pc:sldChg>
      <pc:sldChg chg="modSp mod">
        <pc:chgData name="Dianne Stevens" userId="f936c2d3-965b-44e2-8ffd-f253de8e2be4" providerId="ADAL" clId="{23DE84A0-09AE-4D73-8501-DC32CB5F9FF5}" dt="2021-06-23T18:49:07.392" v="423" actId="120"/>
        <pc:sldMkLst>
          <pc:docMk/>
          <pc:sldMk cId="850907045" sldId="1059"/>
        </pc:sldMkLst>
        <pc:spChg chg="mod">
          <ac:chgData name="Dianne Stevens" userId="f936c2d3-965b-44e2-8ffd-f253de8e2be4" providerId="ADAL" clId="{23DE84A0-09AE-4D73-8501-DC32CB5F9FF5}" dt="2021-06-23T18:49:07.392" v="423" actId="120"/>
          <ac:spMkLst>
            <pc:docMk/>
            <pc:sldMk cId="850907045" sldId="1059"/>
            <ac:spMk id="19457" creationId="{00000000-0000-0000-0000-000000000000}"/>
          </ac:spMkLst>
        </pc:spChg>
      </pc:sldChg>
      <pc:sldChg chg="modSp mod">
        <pc:chgData name="Dianne Stevens" userId="f936c2d3-965b-44e2-8ffd-f253de8e2be4" providerId="ADAL" clId="{23DE84A0-09AE-4D73-8501-DC32CB5F9FF5}" dt="2021-06-23T18:49:02.219" v="422" actId="120"/>
        <pc:sldMkLst>
          <pc:docMk/>
          <pc:sldMk cId="1984986672" sldId="1060"/>
        </pc:sldMkLst>
        <pc:spChg chg="mod">
          <ac:chgData name="Dianne Stevens" userId="f936c2d3-965b-44e2-8ffd-f253de8e2be4" providerId="ADAL" clId="{23DE84A0-09AE-4D73-8501-DC32CB5F9FF5}" dt="2021-06-23T18:49:02.219" v="422" actId="120"/>
          <ac:spMkLst>
            <pc:docMk/>
            <pc:sldMk cId="1984986672" sldId="1060"/>
            <ac:spMk id="19457" creationId="{00000000-0000-0000-0000-000000000000}"/>
          </ac:spMkLst>
        </pc:spChg>
      </pc:sldChg>
      <pc:sldChg chg="addSp delSp modSp mod">
        <pc:chgData name="Dianne Stevens" userId="f936c2d3-965b-44e2-8ffd-f253de8e2be4" providerId="ADAL" clId="{23DE84A0-09AE-4D73-8501-DC32CB5F9FF5}" dt="2021-06-22T17:10:31.816" v="173" actId="20577"/>
        <pc:sldMkLst>
          <pc:docMk/>
          <pc:sldMk cId="3697799851" sldId="1061"/>
        </pc:sldMkLst>
        <pc:spChg chg="del">
          <ac:chgData name="Dianne Stevens" userId="f936c2d3-965b-44e2-8ffd-f253de8e2be4" providerId="ADAL" clId="{23DE84A0-09AE-4D73-8501-DC32CB5F9FF5}" dt="2021-06-22T16:43:31.716" v="8" actId="478"/>
          <ac:spMkLst>
            <pc:docMk/>
            <pc:sldMk cId="3697799851" sldId="1061"/>
            <ac:spMk id="2" creationId="{6F1894FC-27CC-459C-807D-768977C352D5}"/>
          </ac:spMkLst>
        </pc:spChg>
        <pc:spChg chg="mod">
          <ac:chgData name="Dianne Stevens" userId="f936c2d3-965b-44e2-8ffd-f253de8e2be4" providerId="ADAL" clId="{23DE84A0-09AE-4D73-8501-DC32CB5F9FF5}" dt="2021-06-22T17:05:13.720" v="142" actId="20577"/>
          <ac:spMkLst>
            <pc:docMk/>
            <pc:sldMk cId="3697799851" sldId="1061"/>
            <ac:spMk id="4" creationId="{2E7D3E16-8ABF-434D-AC90-5F05419DBA00}"/>
          </ac:spMkLst>
        </pc:spChg>
        <pc:spChg chg="mod">
          <ac:chgData name="Dianne Stevens" userId="f936c2d3-965b-44e2-8ffd-f253de8e2be4" providerId="ADAL" clId="{23DE84A0-09AE-4D73-8501-DC32CB5F9FF5}" dt="2021-06-22T17:09:51.997" v="168" actId="1076"/>
          <ac:spMkLst>
            <pc:docMk/>
            <pc:sldMk cId="3697799851" sldId="1061"/>
            <ac:spMk id="23" creationId="{DFF70D99-40C3-5342-8000-CA0972E6F3EA}"/>
          </ac:spMkLst>
        </pc:spChg>
        <pc:graphicFrameChg chg="add mod modGraphic">
          <ac:chgData name="Dianne Stevens" userId="f936c2d3-965b-44e2-8ffd-f253de8e2be4" providerId="ADAL" clId="{23DE84A0-09AE-4D73-8501-DC32CB5F9FF5}" dt="2021-06-22T17:10:31.816" v="173" actId="20577"/>
          <ac:graphicFrameMkLst>
            <pc:docMk/>
            <pc:sldMk cId="3697799851" sldId="1061"/>
            <ac:graphicFrameMk id="11" creationId="{D648A5BD-6D86-4966-AAAF-AD26743D3329}"/>
          </ac:graphicFrameMkLst>
        </pc:graphicFrameChg>
        <pc:graphicFrameChg chg="del mod modGraphic">
          <ac:chgData name="Dianne Stevens" userId="f936c2d3-965b-44e2-8ffd-f253de8e2be4" providerId="ADAL" clId="{23DE84A0-09AE-4D73-8501-DC32CB5F9FF5}" dt="2021-06-22T17:09:44.695" v="167" actId="478"/>
          <ac:graphicFrameMkLst>
            <pc:docMk/>
            <pc:sldMk cId="3697799851" sldId="1061"/>
            <ac:graphicFrameMk id="22" creationId="{CA7BBB55-F2D6-E149-ADC2-25920BDFDABD}"/>
          </ac:graphicFrameMkLst>
        </pc:graphicFrameChg>
      </pc:sldChg>
      <pc:sldChg chg="addSp delSp modSp mod chgLayout">
        <pc:chgData name="Dianne Stevens" userId="f936c2d3-965b-44e2-8ffd-f253de8e2be4" providerId="ADAL" clId="{23DE84A0-09AE-4D73-8501-DC32CB5F9FF5}" dt="2021-06-22T16:54:58.155" v="82" actId="6264"/>
        <pc:sldMkLst>
          <pc:docMk/>
          <pc:sldMk cId="3915432226" sldId="1062"/>
        </pc:sldMkLst>
        <pc:spChg chg="del mod ord">
          <ac:chgData name="Dianne Stevens" userId="f936c2d3-965b-44e2-8ffd-f253de8e2be4" providerId="ADAL" clId="{23DE84A0-09AE-4D73-8501-DC32CB5F9FF5}" dt="2021-06-22T16:54:39.530" v="77" actId="478"/>
          <ac:spMkLst>
            <pc:docMk/>
            <pc:sldMk cId="3915432226" sldId="1062"/>
            <ac:spMk id="2" creationId="{7AC35BB8-3B7F-4655-BFB0-5424B3C81CF9}"/>
          </ac:spMkLst>
        </pc:spChg>
        <pc:spChg chg="add del mod">
          <ac:chgData name="Dianne Stevens" userId="f936c2d3-965b-44e2-8ffd-f253de8e2be4" providerId="ADAL" clId="{23DE84A0-09AE-4D73-8501-DC32CB5F9FF5}" dt="2021-06-22T16:41:27.408" v="5" actId="6264"/>
          <ac:spMkLst>
            <pc:docMk/>
            <pc:sldMk cId="3915432226" sldId="1062"/>
            <ac:spMk id="5" creationId="{E6F500E1-C144-42B0-A88A-866FB27671FA}"/>
          </ac:spMkLst>
        </pc:spChg>
        <pc:spChg chg="add del mod ord">
          <ac:chgData name="Dianne Stevens" userId="f936c2d3-965b-44e2-8ffd-f253de8e2be4" providerId="ADAL" clId="{23DE84A0-09AE-4D73-8501-DC32CB5F9FF5}" dt="2021-06-22T16:41:27.408" v="5" actId="6264"/>
          <ac:spMkLst>
            <pc:docMk/>
            <pc:sldMk cId="3915432226" sldId="1062"/>
            <ac:spMk id="7" creationId="{90FC1F69-59CF-48E1-9C6C-AABCACB889C5}"/>
          </ac:spMkLst>
        </pc:spChg>
        <pc:spChg chg="add del mod ord">
          <ac:chgData name="Dianne Stevens" userId="f936c2d3-965b-44e2-8ffd-f253de8e2be4" providerId="ADAL" clId="{23DE84A0-09AE-4D73-8501-DC32CB5F9FF5}" dt="2021-06-22T16:41:27.408" v="5" actId="6264"/>
          <ac:spMkLst>
            <pc:docMk/>
            <pc:sldMk cId="3915432226" sldId="1062"/>
            <ac:spMk id="8" creationId="{8BCBB12B-1EE7-4EE5-A043-B51A21BDF6C9}"/>
          </ac:spMkLst>
        </pc:spChg>
        <pc:spChg chg="add del mod ord">
          <ac:chgData name="Dianne Stevens" userId="f936c2d3-965b-44e2-8ffd-f253de8e2be4" providerId="ADAL" clId="{23DE84A0-09AE-4D73-8501-DC32CB5F9FF5}" dt="2021-06-22T16:41:27.408" v="5" actId="6264"/>
          <ac:spMkLst>
            <pc:docMk/>
            <pc:sldMk cId="3915432226" sldId="1062"/>
            <ac:spMk id="11" creationId="{73DD5E44-61DF-4DEF-8B13-AB7539711FF6}"/>
          </ac:spMkLst>
        </pc:spChg>
        <pc:spChg chg="add del mod">
          <ac:chgData name="Dianne Stevens" userId="f936c2d3-965b-44e2-8ffd-f253de8e2be4" providerId="ADAL" clId="{23DE84A0-09AE-4D73-8501-DC32CB5F9FF5}" dt="2021-06-22T16:54:34.254" v="76" actId="6264"/>
          <ac:spMkLst>
            <pc:docMk/>
            <pc:sldMk cId="3915432226" sldId="1062"/>
            <ac:spMk id="12" creationId="{FDBD753B-BBEB-40D9-BB44-5542024388E5}"/>
          </ac:spMkLst>
        </pc:spChg>
        <pc:spChg chg="del">
          <ac:chgData name="Dianne Stevens" userId="f936c2d3-965b-44e2-8ffd-f253de8e2be4" providerId="ADAL" clId="{23DE84A0-09AE-4D73-8501-DC32CB5F9FF5}" dt="2021-06-22T16:54:42.895" v="78" actId="478"/>
          <ac:spMkLst>
            <pc:docMk/>
            <pc:sldMk cId="3915432226" sldId="1062"/>
            <ac:spMk id="13" creationId="{FE51D94C-4B57-1B4D-892B-D39FBE5F7829}"/>
          </ac:spMkLst>
        </pc:spChg>
        <pc:spChg chg="add del mod ord">
          <ac:chgData name="Dianne Stevens" userId="f936c2d3-965b-44e2-8ffd-f253de8e2be4" providerId="ADAL" clId="{23DE84A0-09AE-4D73-8501-DC32CB5F9FF5}" dt="2021-06-22T16:54:34.254" v="76" actId="6264"/>
          <ac:spMkLst>
            <pc:docMk/>
            <pc:sldMk cId="3915432226" sldId="1062"/>
            <ac:spMk id="15" creationId="{7FCE8EA2-A4E5-4436-A40D-03327A05AB18}"/>
          </ac:spMkLst>
        </pc:spChg>
        <pc:spChg chg="add del mod ord">
          <ac:chgData name="Dianne Stevens" userId="f936c2d3-965b-44e2-8ffd-f253de8e2be4" providerId="ADAL" clId="{23DE84A0-09AE-4D73-8501-DC32CB5F9FF5}" dt="2021-06-22T16:54:34.254" v="76" actId="6264"/>
          <ac:spMkLst>
            <pc:docMk/>
            <pc:sldMk cId="3915432226" sldId="1062"/>
            <ac:spMk id="16" creationId="{42CE9B33-0A52-4396-A379-C3C37F36EA61}"/>
          </ac:spMkLst>
        </pc:spChg>
        <pc:spChg chg="add del mod ord">
          <ac:chgData name="Dianne Stevens" userId="f936c2d3-965b-44e2-8ffd-f253de8e2be4" providerId="ADAL" clId="{23DE84A0-09AE-4D73-8501-DC32CB5F9FF5}" dt="2021-06-22T16:54:34.254" v="76" actId="6264"/>
          <ac:spMkLst>
            <pc:docMk/>
            <pc:sldMk cId="3915432226" sldId="1062"/>
            <ac:spMk id="17" creationId="{ABF0B35E-A800-4D90-BC22-5B21272D12D5}"/>
          </ac:spMkLst>
        </pc:spChg>
        <pc:spChg chg="add del mod ord">
          <ac:chgData name="Dianne Stevens" userId="f936c2d3-965b-44e2-8ffd-f253de8e2be4" providerId="ADAL" clId="{23DE84A0-09AE-4D73-8501-DC32CB5F9FF5}" dt="2021-06-22T16:54:58.155" v="82" actId="6264"/>
          <ac:spMkLst>
            <pc:docMk/>
            <pc:sldMk cId="3915432226" sldId="1062"/>
            <ac:spMk id="18" creationId="{402643A5-9522-444B-B0E0-079EE32EAC8A}"/>
          </ac:spMkLst>
        </pc:spChg>
        <pc:spChg chg="add del mod ord">
          <ac:chgData name="Dianne Stevens" userId="f936c2d3-965b-44e2-8ffd-f253de8e2be4" providerId="ADAL" clId="{23DE84A0-09AE-4D73-8501-DC32CB5F9FF5}" dt="2021-06-22T16:54:58.155" v="82" actId="6264"/>
          <ac:spMkLst>
            <pc:docMk/>
            <pc:sldMk cId="3915432226" sldId="1062"/>
            <ac:spMk id="19" creationId="{4079BAB6-5CB4-4AB0-86A5-3BA781BAD03F}"/>
          </ac:spMkLst>
        </pc:spChg>
        <pc:spChg chg="add del mod ord">
          <ac:chgData name="Dianne Stevens" userId="f936c2d3-965b-44e2-8ffd-f253de8e2be4" providerId="ADAL" clId="{23DE84A0-09AE-4D73-8501-DC32CB5F9FF5}" dt="2021-06-22T16:54:58.155" v="82" actId="6264"/>
          <ac:spMkLst>
            <pc:docMk/>
            <pc:sldMk cId="3915432226" sldId="1062"/>
            <ac:spMk id="20" creationId="{CD819034-65A3-4DD5-A090-19D23E15F8F2}"/>
          </ac:spMkLst>
        </pc:spChg>
        <pc:spChg chg="add del mod ord">
          <ac:chgData name="Dianne Stevens" userId="f936c2d3-965b-44e2-8ffd-f253de8e2be4" providerId="ADAL" clId="{23DE84A0-09AE-4D73-8501-DC32CB5F9FF5}" dt="2021-06-22T16:54:57.507" v="81" actId="6264"/>
          <ac:spMkLst>
            <pc:docMk/>
            <pc:sldMk cId="3915432226" sldId="1062"/>
            <ac:spMk id="21" creationId="{78ABDF81-E5D6-45FA-8272-CA330A934D1F}"/>
          </ac:spMkLst>
        </pc:spChg>
        <pc:spChg chg="add del mod ord">
          <ac:chgData name="Dianne Stevens" userId="f936c2d3-965b-44e2-8ffd-f253de8e2be4" providerId="ADAL" clId="{23DE84A0-09AE-4D73-8501-DC32CB5F9FF5}" dt="2021-06-22T16:54:57.507" v="81" actId="6264"/>
          <ac:spMkLst>
            <pc:docMk/>
            <pc:sldMk cId="3915432226" sldId="1062"/>
            <ac:spMk id="22" creationId="{2F60E5AF-2F77-4DAE-9B64-4BDBA1734640}"/>
          </ac:spMkLst>
        </pc:spChg>
        <pc:spChg chg="add del mod ord">
          <ac:chgData name="Dianne Stevens" userId="f936c2d3-965b-44e2-8ffd-f253de8e2be4" providerId="ADAL" clId="{23DE84A0-09AE-4D73-8501-DC32CB5F9FF5}" dt="2021-06-22T16:54:57.507" v="81" actId="6264"/>
          <ac:spMkLst>
            <pc:docMk/>
            <pc:sldMk cId="3915432226" sldId="1062"/>
            <ac:spMk id="24" creationId="{C93ED796-B143-4575-AB0E-F048C42D767A}"/>
          </ac:spMkLst>
        </pc:spChg>
      </pc:sldChg>
      <pc:sldChg chg="addSp modSp new del mod">
        <pc:chgData name="Dianne Stevens" userId="f936c2d3-965b-44e2-8ffd-f253de8e2be4" providerId="ADAL" clId="{23DE84A0-09AE-4D73-8501-DC32CB5F9FF5}" dt="2021-06-22T17:04:34.374" v="139" actId="47"/>
        <pc:sldMkLst>
          <pc:docMk/>
          <pc:sldMk cId="2385153316" sldId="1063"/>
        </pc:sldMkLst>
        <pc:picChg chg="add mod modCrop">
          <ac:chgData name="Dianne Stevens" userId="f936c2d3-965b-44e2-8ffd-f253de8e2be4" providerId="ADAL" clId="{23DE84A0-09AE-4D73-8501-DC32CB5F9FF5}" dt="2021-06-22T17:00:53.364" v="106" actId="14100"/>
          <ac:picMkLst>
            <pc:docMk/>
            <pc:sldMk cId="2385153316" sldId="1063"/>
            <ac:picMk id="4" creationId="{BA75E14B-2836-4ECC-B84B-F8F0E453C6A1}"/>
          </ac:picMkLst>
        </pc:picChg>
        <pc:picChg chg="add mod modCrop">
          <ac:chgData name="Dianne Stevens" userId="f936c2d3-965b-44e2-8ffd-f253de8e2be4" providerId="ADAL" clId="{23DE84A0-09AE-4D73-8501-DC32CB5F9FF5}" dt="2021-06-22T17:03:39.806" v="136" actId="14100"/>
          <ac:picMkLst>
            <pc:docMk/>
            <pc:sldMk cId="2385153316" sldId="1063"/>
            <ac:picMk id="6" creationId="{AFEDBBC6-D342-4735-851D-0CBABF6889B2}"/>
          </ac:picMkLst>
        </pc:picChg>
      </pc:sldChg>
      <pc:sldChg chg="addSp delSp modSp new del mod">
        <pc:chgData name="Dianne Stevens" userId="f936c2d3-965b-44e2-8ffd-f253de8e2be4" providerId="ADAL" clId="{23DE84A0-09AE-4D73-8501-DC32CB5F9FF5}" dt="2021-06-22T17:10:23.172" v="172" actId="47"/>
        <pc:sldMkLst>
          <pc:docMk/>
          <pc:sldMk cId="2548265322" sldId="1063"/>
        </pc:sldMkLst>
        <pc:spChg chg="del">
          <ac:chgData name="Dianne Stevens" userId="f936c2d3-965b-44e2-8ffd-f253de8e2be4" providerId="ADAL" clId="{23DE84A0-09AE-4D73-8501-DC32CB5F9FF5}" dt="2021-06-22T17:07:12.540" v="151" actId="3680"/>
          <ac:spMkLst>
            <pc:docMk/>
            <pc:sldMk cId="2548265322" sldId="1063"/>
            <ac:spMk id="3" creationId="{B40B15A1-7198-4A84-AA36-664A8BE7D146}"/>
          </ac:spMkLst>
        </pc:spChg>
        <pc:spChg chg="add mod">
          <ac:chgData name="Dianne Stevens" userId="f936c2d3-965b-44e2-8ffd-f253de8e2be4" providerId="ADAL" clId="{23DE84A0-09AE-4D73-8501-DC32CB5F9FF5}" dt="2021-06-22T17:10:05.607" v="169" actId="21"/>
          <ac:spMkLst>
            <pc:docMk/>
            <pc:sldMk cId="2548265322" sldId="1063"/>
            <ac:spMk id="7" creationId="{146DEBEE-1C52-4CD6-A86D-187977FAABCE}"/>
          </ac:spMkLst>
        </pc:spChg>
        <pc:graphicFrameChg chg="add del mod ord modGraphic">
          <ac:chgData name="Dianne Stevens" userId="f936c2d3-965b-44e2-8ffd-f253de8e2be4" providerId="ADAL" clId="{23DE84A0-09AE-4D73-8501-DC32CB5F9FF5}" dt="2021-06-22T17:10:05.607" v="169" actId="21"/>
          <ac:graphicFrameMkLst>
            <pc:docMk/>
            <pc:sldMk cId="2548265322" sldId="1063"/>
            <ac:graphicFrameMk id="5" creationId="{862363C5-6CA7-48F1-A5D9-D5E2B8B1FDD0}"/>
          </ac:graphicFrameMkLst>
        </pc:graphicFrameChg>
      </pc:sldChg>
      <pc:sldMasterChg chg="addSp delSp modSp mod modSldLayout">
        <pc:chgData name="Dianne Stevens" userId="f936c2d3-965b-44e2-8ffd-f253de8e2be4" providerId="ADAL" clId="{23DE84A0-09AE-4D73-8501-DC32CB5F9FF5}" dt="2021-06-23T18:01:04.729" v="186" actId="478"/>
        <pc:sldMasterMkLst>
          <pc:docMk/>
          <pc:sldMasterMk cId="81541694" sldId="2147483696"/>
        </pc:sldMasterMkLst>
        <pc:spChg chg="add del">
          <ac:chgData name="Dianne Stevens" userId="f936c2d3-965b-44e2-8ffd-f253de8e2be4" providerId="ADAL" clId="{23DE84A0-09AE-4D73-8501-DC32CB5F9FF5}" dt="2021-06-23T18:01:04.729" v="186" actId="478"/>
          <ac:spMkLst>
            <pc:docMk/>
            <pc:sldMasterMk cId="81541694" sldId="2147483696"/>
            <ac:spMk id="2" creationId="{3655241B-05BC-A148-8909-F68F746C9F05}"/>
          </ac:spMkLst>
        </pc:spChg>
        <pc:spChg chg="mod">
          <ac:chgData name="Dianne Stevens" userId="f936c2d3-965b-44e2-8ffd-f253de8e2be4" providerId="ADAL" clId="{23DE84A0-09AE-4D73-8501-DC32CB5F9FF5}" dt="2021-06-23T18:00:06.609" v="184" actId="207"/>
          <ac:spMkLst>
            <pc:docMk/>
            <pc:sldMasterMk cId="81541694" sldId="2147483696"/>
            <ac:spMk id="6" creationId="{00000000-0000-0000-0000-000000000000}"/>
          </ac:spMkLst>
        </pc:spChg>
        <pc:sldLayoutChg chg="delSp mod">
          <pc:chgData name="Dianne Stevens" userId="f936c2d3-965b-44e2-8ffd-f253de8e2be4" providerId="ADAL" clId="{23DE84A0-09AE-4D73-8501-DC32CB5F9FF5}" dt="2021-06-22T16:44:03.354" v="10" actId="478"/>
          <pc:sldLayoutMkLst>
            <pc:docMk/>
            <pc:sldMasterMk cId="81541694" sldId="2147483696"/>
            <pc:sldLayoutMk cId="3516580236" sldId="2147483697"/>
          </pc:sldLayoutMkLst>
          <pc:spChg chg="del">
            <ac:chgData name="Dianne Stevens" userId="f936c2d3-965b-44e2-8ffd-f253de8e2be4" providerId="ADAL" clId="{23DE84A0-09AE-4D73-8501-DC32CB5F9FF5}" dt="2021-06-22T16:44:03.354" v="10" actId="478"/>
            <ac:spMkLst>
              <pc:docMk/>
              <pc:sldMasterMk cId="81541694" sldId="2147483696"/>
              <pc:sldLayoutMk cId="3516580236" sldId="2147483697"/>
              <ac:spMk id="4" creationId="{00000000-0000-0000-0000-000000000000}"/>
            </ac:spMkLst>
          </pc:spChg>
          <pc:spChg chg="del">
            <ac:chgData name="Dianne Stevens" userId="f936c2d3-965b-44e2-8ffd-f253de8e2be4" providerId="ADAL" clId="{23DE84A0-09AE-4D73-8501-DC32CB5F9FF5}" dt="2021-06-22T16:43:59.322" v="9" actId="478"/>
            <ac:spMkLst>
              <pc:docMk/>
              <pc:sldMasterMk cId="81541694" sldId="2147483696"/>
              <pc:sldLayoutMk cId="3516580236" sldId="2147483697"/>
              <ac:spMk id="5" creationId="{00000000-0000-0000-0000-000000000000}"/>
            </ac:spMkLst>
          </pc:spChg>
        </pc:sldLayoutChg>
        <pc:sldLayoutChg chg="modSp">
          <pc:chgData name="Dianne Stevens" userId="f936c2d3-965b-44e2-8ffd-f253de8e2be4" providerId="ADAL" clId="{23DE84A0-09AE-4D73-8501-DC32CB5F9FF5}" dt="2021-06-22T16:42:40.076" v="6" actId="2711"/>
          <pc:sldLayoutMkLst>
            <pc:docMk/>
            <pc:sldMasterMk cId="81541694" sldId="2147483696"/>
            <pc:sldLayoutMk cId="714377254" sldId="2147483698"/>
          </pc:sldLayoutMkLst>
          <pc:spChg chg="mod">
            <ac:chgData name="Dianne Stevens" userId="f936c2d3-965b-44e2-8ffd-f253de8e2be4" providerId="ADAL" clId="{23DE84A0-09AE-4D73-8501-DC32CB5F9FF5}" dt="2021-06-22T16:42:40.076" v="6" actId="2711"/>
            <ac:spMkLst>
              <pc:docMk/>
              <pc:sldMasterMk cId="81541694" sldId="2147483696"/>
              <pc:sldLayoutMk cId="714377254" sldId="2147483698"/>
              <ac:spMk id="6" creationId="{00000000-0000-0000-0000-000000000000}"/>
            </ac:spMkLst>
          </pc:spChg>
        </pc:sldLayoutChg>
        <pc:sldLayoutChg chg="delSp mod">
          <pc:chgData name="Dianne Stevens" userId="f936c2d3-965b-44e2-8ffd-f253de8e2be4" providerId="ADAL" clId="{23DE84A0-09AE-4D73-8501-DC32CB5F9FF5}" dt="2021-06-22T16:44:26.469" v="12" actId="478"/>
          <pc:sldLayoutMkLst>
            <pc:docMk/>
            <pc:sldMasterMk cId="81541694" sldId="2147483696"/>
            <pc:sldLayoutMk cId="824523757" sldId="2147483699"/>
          </pc:sldLayoutMkLst>
          <pc:spChg chg="del">
            <ac:chgData name="Dianne Stevens" userId="f936c2d3-965b-44e2-8ffd-f253de8e2be4" providerId="ADAL" clId="{23DE84A0-09AE-4D73-8501-DC32CB5F9FF5}" dt="2021-06-22T16:44:26.469" v="12" actId="478"/>
            <ac:spMkLst>
              <pc:docMk/>
              <pc:sldMasterMk cId="81541694" sldId="2147483696"/>
              <pc:sldLayoutMk cId="824523757" sldId="2147483699"/>
              <ac:spMk id="5" creationId="{00000000-0000-0000-0000-000000000000}"/>
            </ac:spMkLst>
          </pc:spChg>
        </pc:sldLayoutChg>
        <pc:sldLayoutChg chg="delSp mod">
          <pc:chgData name="Dianne Stevens" userId="f936c2d3-965b-44e2-8ffd-f253de8e2be4" providerId="ADAL" clId="{23DE84A0-09AE-4D73-8501-DC32CB5F9FF5}" dt="2021-06-22T16:44:39.660" v="14" actId="478"/>
          <pc:sldLayoutMkLst>
            <pc:docMk/>
            <pc:sldMasterMk cId="81541694" sldId="2147483696"/>
            <pc:sldLayoutMk cId="2983848446" sldId="2147483701"/>
          </pc:sldLayoutMkLst>
          <pc:spChg chg="del">
            <ac:chgData name="Dianne Stevens" userId="f936c2d3-965b-44e2-8ffd-f253de8e2be4" providerId="ADAL" clId="{23DE84A0-09AE-4D73-8501-DC32CB5F9FF5}" dt="2021-06-22T16:44:39.660" v="14" actId="478"/>
            <ac:spMkLst>
              <pc:docMk/>
              <pc:sldMasterMk cId="81541694" sldId="2147483696"/>
              <pc:sldLayoutMk cId="2983848446" sldId="2147483701"/>
              <ac:spMk id="7" creationId="{00000000-0000-0000-0000-000000000000}"/>
            </ac:spMkLst>
          </pc:spChg>
          <pc:spChg chg="del">
            <ac:chgData name="Dianne Stevens" userId="f936c2d3-965b-44e2-8ffd-f253de8e2be4" providerId="ADAL" clId="{23DE84A0-09AE-4D73-8501-DC32CB5F9FF5}" dt="2021-06-22T16:44:35.893" v="13" actId="478"/>
            <ac:spMkLst>
              <pc:docMk/>
              <pc:sldMasterMk cId="81541694" sldId="2147483696"/>
              <pc:sldLayoutMk cId="2983848446" sldId="2147483701"/>
              <ac:spMk id="8" creationId="{00000000-0000-0000-0000-000000000000}"/>
            </ac:spMkLst>
          </pc:spChg>
        </pc:sldLayoutChg>
        <pc:sldLayoutChg chg="delSp mod">
          <pc:chgData name="Dianne Stevens" userId="f936c2d3-965b-44e2-8ffd-f253de8e2be4" providerId="ADAL" clId="{23DE84A0-09AE-4D73-8501-DC32CB5F9FF5}" dt="2021-06-22T16:44:46.612" v="15" actId="478"/>
          <pc:sldLayoutMkLst>
            <pc:docMk/>
            <pc:sldMasterMk cId="81541694" sldId="2147483696"/>
            <pc:sldLayoutMk cId="1353027040" sldId="2147483702"/>
          </pc:sldLayoutMkLst>
          <pc:spChg chg="del">
            <ac:chgData name="Dianne Stevens" userId="f936c2d3-965b-44e2-8ffd-f253de8e2be4" providerId="ADAL" clId="{23DE84A0-09AE-4D73-8501-DC32CB5F9FF5}" dt="2021-06-22T16:44:46.612" v="15" actId="478"/>
            <ac:spMkLst>
              <pc:docMk/>
              <pc:sldMasterMk cId="81541694" sldId="2147483696"/>
              <pc:sldLayoutMk cId="1353027040" sldId="2147483702"/>
              <ac:spMk id="4" creationId="{00000000-0000-0000-0000-000000000000}"/>
            </ac:spMkLst>
          </pc:spChg>
        </pc:sldLayoutChg>
        <pc:sldLayoutChg chg="delSp mod">
          <pc:chgData name="Dianne Stevens" userId="f936c2d3-965b-44e2-8ffd-f253de8e2be4" providerId="ADAL" clId="{23DE84A0-09AE-4D73-8501-DC32CB5F9FF5}" dt="2021-06-22T16:44:19.916" v="11" actId="478"/>
          <pc:sldLayoutMkLst>
            <pc:docMk/>
            <pc:sldMasterMk cId="81541694" sldId="2147483696"/>
            <pc:sldLayoutMk cId="1798305706" sldId="2147483709"/>
          </pc:sldLayoutMkLst>
          <pc:spChg chg="del">
            <ac:chgData name="Dianne Stevens" userId="f936c2d3-965b-44e2-8ffd-f253de8e2be4" providerId="ADAL" clId="{23DE84A0-09AE-4D73-8501-DC32CB5F9FF5}" dt="2021-06-22T16:44:19.916" v="11" actId="478"/>
            <ac:spMkLst>
              <pc:docMk/>
              <pc:sldMasterMk cId="81541694" sldId="2147483696"/>
              <pc:sldLayoutMk cId="1798305706" sldId="2147483709"/>
              <ac:spMk id="5" creationId="{00000000-0000-0000-0000-000000000000}"/>
            </ac:spMkLst>
          </pc:spChg>
        </pc:sldLayoutChg>
        <pc:sldLayoutChg chg="delSp mod">
          <pc:chgData name="Dianne Stevens" userId="f936c2d3-965b-44e2-8ffd-f253de8e2be4" providerId="ADAL" clId="{23DE84A0-09AE-4D73-8501-DC32CB5F9FF5}" dt="2021-06-22T16:44:52.522" v="16" actId="478"/>
          <pc:sldLayoutMkLst>
            <pc:docMk/>
            <pc:sldMasterMk cId="81541694" sldId="2147483696"/>
            <pc:sldLayoutMk cId="1991421814" sldId="2147483710"/>
          </pc:sldLayoutMkLst>
          <pc:spChg chg="del">
            <ac:chgData name="Dianne Stevens" userId="f936c2d3-965b-44e2-8ffd-f253de8e2be4" providerId="ADAL" clId="{23DE84A0-09AE-4D73-8501-DC32CB5F9FF5}" dt="2021-06-22T16:44:52.522" v="16" actId="478"/>
            <ac:spMkLst>
              <pc:docMk/>
              <pc:sldMasterMk cId="81541694" sldId="2147483696"/>
              <pc:sldLayoutMk cId="1991421814" sldId="2147483710"/>
              <ac:spMk id="5" creationId="{00000000-0000-0000-0000-000000000000}"/>
            </ac:spMkLst>
          </pc:spChg>
        </pc:sldLayoutChg>
      </pc:sldMasterChg>
      <pc:sldMasterChg chg="new del mod addSldLayout delSldLayout">
        <pc:chgData name="Dianne Stevens" userId="f936c2d3-965b-44e2-8ffd-f253de8e2be4" providerId="ADAL" clId="{23DE84A0-09AE-4D73-8501-DC32CB5F9FF5}" dt="2021-06-23T18:01:36.270" v="188" actId="6938"/>
        <pc:sldMasterMkLst>
          <pc:docMk/>
          <pc:sldMasterMk cId="1296701865" sldId="2147483711"/>
        </pc:sldMasterMkLst>
        <pc:sldLayoutChg chg="new del replId">
          <pc:chgData name="Dianne Stevens" userId="f936c2d3-965b-44e2-8ffd-f253de8e2be4" providerId="ADAL" clId="{23DE84A0-09AE-4D73-8501-DC32CB5F9FF5}" dt="2021-06-23T18:01:36.270" v="188" actId="6938"/>
          <pc:sldLayoutMkLst>
            <pc:docMk/>
            <pc:sldMasterMk cId="1296701865" sldId="2147483711"/>
            <pc:sldLayoutMk cId="54511309" sldId="2147483712"/>
          </pc:sldLayoutMkLst>
        </pc:sldLayoutChg>
        <pc:sldLayoutChg chg="new del replId">
          <pc:chgData name="Dianne Stevens" userId="f936c2d3-965b-44e2-8ffd-f253de8e2be4" providerId="ADAL" clId="{23DE84A0-09AE-4D73-8501-DC32CB5F9FF5}" dt="2021-06-23T18:01:36.270" v="188" actId="6938"/>
          <pc:sldLayoutMkLst>
            <pc:docMk/>
            <pc:sldMasterMk cId="1296701865" sldId="2147483711"/>
            <pc:sldLayoutMk cId="3733215291" sldId="2147483713"/>
          </pc:sldLayoutMkLst>
        </pc:sldLayoutChg>
        <pc:sldLayoutChg chg="new del replId">
          <pc:chgData name="Dianne Stevens" userId="f936c2d3-965b-44e2-8ffd-f253de8e2be4" providerId="ADAL" clId="{23DE84A0-09AE-4D73-8501-DC32CB5F9FF5}" dt="2021-06-23T18:01:36.270" v="188" actId="6938"/>
          <pc:sldLayoutMkLst>
            <pc:docMk/>
            <pc:sldMasterMk cId="1296701865" sldId="2147483711"/>
            <pc:sldLayoutMk cId="334007448" sldId="2147483714"/>
          </pc:sldLayoutMkLst>
        </pc:sldLayoutChg>
        <pc:sldLayoutChg chg="new del replId">
          <pc:chgData name="Dianne Stevens" userId="f936c2d3-965b-44e2-8ffd-f253de8e2be4" providerId="ADAL" clId="{23DE84A0-09AE-4D73-8501-DC32CB5F9FF5}" dt="2021-06-23T18:01:36.270" v="188" actId="6938"/>
          <pc:sldLayoutMkLst>
            <pc:docMk/>
            <pc:sldMasterMk cId="1296701865" sldId="2147483711"/>
            <pc:sldLayoutMk cId="561234315" sldId="2147483715"/>
          </pc:sldLayoutMkLst>
        </pc:sldLayoutChg>
        <pc:sldLayoutChg chg="new del replId">
          <pc:chgData name="Dianne Stevens" userId="f936c2d3-965b-44e2-8ffd-f253de8e2be4" providerId="ADAL" clId="{23DE84A0-09AE-4D73-8501-DC32CB5F9FF5}" dt="2021-06-23T18:01:36.270" v="188" actId="6938"/>
          <pc:sldLayoutMkLst>
            <pc:docMk/>
            <pc:sldMasterMk cId="1296701865" sldId="2147483711"/>
            <pc:sldLayoutMk cId="3179803364" sldId="2147483716"/>
          </pc:sldLayoutMkLst>
        </pc:sldLayoutChg>
        <pc:sldLayoutChg chg="new del replId">
          <pc:chgData name="Dianne Stevens" userId="f936c2d3-965b-44e2-8ffd-f253de8e2be4" providerId="ADAL" clId="{23DE84A0-09AE-4D73-8501-DC32CB5F9FF5}" dt="2021-06-23T18:01:36.270" v="188" actId="6938"/>
          <pc:sldLayoutMkLst>
            <pc:docMk/>
            <pc:sldMasterMk cId="1296701865" sldId="2147483711"/>
            <pc:sldLayoutMk cId="685312860" sldId="2147483717"/>
          </pc:sldLayoutMkLst>
        </pc:sldLayoutChg>
        <pc:sldLayoutChg chg="new del replId">
          <pc:chgData name="Dianne Stevens" userId="f936c2d3-965b-44e2-8ffd-f253de8e2be4" providerId="ADAL" clId="{23DE84A0-09AE-4D73-8501-DC32CB5F9FF5}" dt="2021-06-23T18:01:36.270" v="188" actId="6938"/>
          <pc:sldLayoutMkLst>
            <pc:docMk/>
            <pc:sldMasterMk cId="1296701865" sldId="2147483711"/>
            <pc:sldLayoutMk cId="1323419496" sldId="2147483718"/>
          </pc:sldLayoutMkLst>
        </pc:sldLayoutChg>
        <pc:sldLayoutChg chg="new del replId">
          <pc:chgData name="Dianne Stevens" userId="f936c2d3-965b-44e2-8ffd-f253de8e2be4" providerId="ADAL" clId="{23DE84A0-09AE-4D73-8501-DC32CB5F9FF5}" dt="2021-06-23T18:01:36.270" v="188" actId="6938"/>
          <pc:sldLayoutMkLst>
            <pc:docMk/>
            <pc:sldMasterMk cId="1296701865" sldId="2147483711"/>
            <pc:sldLayoutMk cId="1035062050" sldId="2147483719"/>
          </pc:sldLayoutMkLst>
        </pc:sldLayoutChg>
        <pc:sldLayoutChg chg="new del replId">
          <pc:chgData name="Dianne Stevens" userId="f936c2d3-965b-44e2-8ffd-f253de8e2be4" providerId="ADAL" clId="{23DE84A0-09AE-4D73-8501-DC32CB5F9FF5}" dt="2021-06-23T18:01:36.270" v="188" actId="6938"/>
          <pc:sldLayoutMkLst>
            <pc:docMk/>
            <pc:sldMasterMk cId="1296701865" sldId="2147483711"/>
            <pc:sldLayoutMk cId="1054070789" sldId="2147483720"/>
          </pc:sldLayoutMkLst>
        </pc:sldLayoutChg>
        <pc:sldLayoutChg chg="new del replId">
          <pc:chgData name="Dianne Stevens" userId="f936c2d3-965b-44e2-8ffd-f253de8e2be4" providerId="ADAL" clId="{23DE84A0-09AE-4D73-8501-DC32CB5F9FF5}" dt="2021-06-23T18:01:36.270" v="188" actId="6938"/>
          <pc:sldLayoutMkLst>
            <pc:docMk/>
            <pc:sldMasterMk cId="1296701865" sldId="2147483711"/>
            <pc:sldLayoutMk cId="3413689466" sldId="2147483721"/>
          </pc:sldLayoutMkLst>
        </pc:sldLayoutChg>
        <pc:sldLayoutChg chg="new del replId">
          <pc:chgData name="Dianne Stevens" userId="f936c2d3-965b-44e2-8ffd-f253de8e2be4" providerId="ADAL" clId="{23DE84A0-09AE-4D73-8501-DC32CB5F9FF5}" dt="2021-06-23T18:01:36.270" v="188" actId="6938"/>
          <pc:sldLayoutMkLst>
            <pc:docMk/>
            <pc:sldMasterMk cId="1296701865" sldId="2147483711"/>
            <pc:sldLayoutMk cId="1852655767" sldId="2147483722"/>
          </pc:sldLayoutMkLst>
        </pc:sldLayoutChg>
      </pc:sldMasterChg>
    </pc:docChg>
  </pc:docChgLst>
  <pc:docChgLst>
    <pc:chgData name="dstevena" userId="7a2bac4f-0ea6-48e1-9d9e-70fba4f0b3a2" providerId="ADAL" clId="{BF7B52F6-3624-4899-A58C-27319FA311BF}"/>
    <pc:docChg chg="undo custSel addSld delSld modSld modMainMaster">
      <pc:chgData name="dstevena" userId="7a2bac4f-0ea6-48e1-9d9e-70fba4f0b3a2" providerId="ADAL" clId="{BF7B52F6-3624-4899-A58C-27319FA311BF}" dt="2021-07-15T23:21:39.679" v="138" actId="1035"/>
      <pc:docMkLst>
        <pc:docMk/>
      </pc:docMkLst>
      <pc:sldChg chg="modSp mod">
        <pc:chgData name="dstevena" userId="7a2bac4f-0ea6-48e1-9d9e-70fba4f0b3a2" providerId="ADAL" clId="{BF7B52F6-3624-4899-A58C-27319FA311BF}" dt="2021-07-09T17:33:28.646" v="62" actId="113"/>
        <pc:sldMkLst>
          <pc:docMk/>
          <pc:sldMk cId="2591849980" sldId="296"/>
        </pc:sldMkLst>
        <pc:spChg chg="mod">
          <ac:chgData name="dstevena" userId="7a2bac4f-0ea6-48e1-9d9e-70fba4f0b3a2" providerId="ADAL" clId="{BF7B52F6-3624-4899-A58C-27319FA311BF}" dt="2021-07-09T17:33:28.646" v="62" actId="113"/>
          <ac:spMkLst>
            <pc:docMk/>
            <pc:sldMk cId="2591849980" sldId="296"/>
            <ac:spMk id="2" creationId="{A59853EF-4EDD-5A4D-A834-D97D24577667}"/>
          </ac:spMkLst>
        </pc:spChg>
      </pc:sldChg>
      <pc:sldChg chg="modSp mod">
        <pc:chgData name="dstevena" userId="7a2bac4f-0ea6-48e1-9d9e-70fba4f0b3a2" providerId="ADAL" clId="{BF7B52F6-3624-4899-A58C-27319FA311BF}" dt="2021-07-09T17:33:37.079" v="64" actId="113"/>
        <pc:sldMkLst>
          <pc:docMk/>
          <pc:sldMk cId="603651653" sldId="298"/>
        </pc:sldMkLst>
        <pc:spChg chg="mod">
          <ac:chgData name="dstevena" userId="7a2bac4f-0ea6-48e1-9d9e-70fba4f0b3a2" providerId="ADAL" clId="{BF7B52F6-3624-4899-A58C-27319FA311BF}" dt="2021-07-09T17:33:37.079" v="64" actId="113"/>
          <ac:spMkLst>
            <pc:docMk/>
            <pc:sldMk cId="603651653" sldId="298"/>
            <ac:spMk id="4" creationId="{B5F32379-8071-A946-8CA6-2AD4C204DB4F}"/>
          </ac:spMkLst>
        </pc:spChg>
      </pc:sldChg>
      <pc:sldChg chg="modSp mod">
        <pc:chgData name="dstevena" userId="7a2bac4f-0ea6-48e1-9d9e-70fba4f0b3a2" providerId="ADAL" clId="{BF7B52F6-3624-4899-A58C-27319FA311BF}" dt="2021-07-15T19:51:40.933" v="80" actId="27636"/>
        <pc:sldMkLst>
          <pc:docMk/>
          <pc:sldMk cId="792350359" sldId="394"/>
        </pc:sldMkLst>
        <pc:spChg chg="mod">
          <ac:chgData name="dstevena" userId="7a2bac4f-0ea6-48e1-9d9e-70fba4f0b3a2" providerId="ADAL" clId="{BF7B52F6-3624-4899-A58C-27319FA311BF}" dt="2021-07-15T19:51:40.933" v="80" actId="27636"/>
          <ac:spMkLst>
            <pc:docMk/>
            <pc:sldMk cId="792350359" sldId="394"/>
            <ac:spMk id="9" creationId="{85A2EC6A-943C-914C-BAF8-B6627BB115D9}"/>
          </ac:spMkLst>
        </pc:spChg>
      </pc:sldChg>
      <pc:sldChg chg="addSp delSp modSp mod">
        <pc:chgData name="dstevena" userId="7a2bac4f-0ea6-48e1-9d9e-70fba4f0b3a2" providerId="ADAL" clId="{BF7B52F6-3624-4899-A58C-27319FA311BF}" dt="2021-07-15T23:21:39.679" v="138" actId="1035"/>
        <pc:sldMkLst>
          <pc:docMk/>
          <pc:sldMk cId="1513105916" sldId="750"/>
        </pc:sldMkLst>
        <pc:spChg chg="del">
          <ac:chgData name="dstevena" userId="7a2bac4f-0ea6-48e1-9d9e-70fba4f0b3a2" providerId="ADAL" clId="{BF7B52F6-3624-4899-A58C-27319FA311BF}" dt="2021-07-15T23:21:17.785" v="107" actId="478"/>
          <ac:spMkLst>
            <pc:docMk/>
            <pc:sldMk cId="1513105916" sldId="750"/>
            <ac:spMk id="2" creationId="{C83C31A1-991A-4383-A06B-EF592ABA3B67}"/>
          </ac:spMkLst>
        </pc:spChg>
        <pc:spChg chg="add del mod">
          <ac:chgData name="dstevena" userId="7a2bac4f-0ea6-48e1-9d9e-70fba4f0b3a2" providerId="ADAL" clId="{BF7B52F6-3624-4899-A58C-27319FA311BF}" dt="2021-07-15T23:21:30.890" v="112" actId="478"/>
          <ac:spMkLst>
            <pc:docMk/>
            <pc:sldMk cId="1513105916" sldId="750"/>
            <ac:spMk id="5" creationId="{213D15F3-8ACA-40F6-AB33-61B0FEA0F560}"/>
          </ac:spMkLst>
        </pc:spChg>
        <pc:spChg chg="mod">
          <ac:chgData name="dstevena" userId="7a2bac4f-0ea6-48e1-9d9e-70fba4f0b3a2" providerId="ADAL" clId="{BF7B52F6-3624-4899-A58C-27319FA311BF}" dt="2021-07-15T23:21:39.679" v="138" actId="1035"/>
          <ac:spMkLst>
            <pc:docMk/>
            <pc:sldMk cId="1513105916" sldId="750"/>
            <ac:spMk id="6" creationId="{F3D7B68F-FC7D-8E4A-8840-4EE3BDAB21E8}"/>
          </ac:spMkLst>
        </pc:spChg>
        <pc:spChg chg="mod">
          <ac:chgData name="dstevena" userId="7a2bac4f-0ea6-48e1-9d9e-70fba4f0b3a2" providerId="ADAL" clId="{BF7B52F6-3624-4899-A58C-27319FA311BF}" dt="2021-07-15T23:21:39.679" v="138" actId="1035"/>
          <ac:spMkLst>
            <pc:docMk/>
            <pc:sldMk cId="1513105916" sldId="750"/>
            <ac:spMk id="7" creationId="{406E9A8C-9B73-9F44-992D-6CF40D57DEC5}"/>
          </ac:spMkLst>
        </pc:spChg>
        <pc:spChg chg="mod">
          <ac:chgData name="dstevena" userId="7a2bac4f-0ea6-48e1-9d9e-70fba4f0b3a2" providerId="ADAL" clId="{BF7B52F6-3624-4899-A58C-27319FA311BF}" dt="2021-07-15T23:21:39.679" v="138" actId="1035"/>
          <ac:spMkLst>
            <pc:docMk/>
            <pc:sldMk cId="1513105916" sldId="750"/>
            <ac:spMk id="8" creationId="{48E83E89-5639-1543-828A-7BA6D6D52BE9}"/>
          </ac:spMkLst>
        </pc:spChg>
        <pc:spChg chg="mod">
          <ac:chgData name="dstevena" userId="7a2bac4f-0ea6-48e1-9d9e-70fba4f0b3a2" providerId="ADAL" clId="{BF7B52F6-3624-4899-A58C-27319FA311BF}" dt="2021-07-15T17:33:46.259" v="71" actId="207"/>
          <ac:spMkLst>
            <pc:docMk/>
            <pc:sldMk cId="1513105916" sldId="750"/>
            <ac:spMk id="9" creationId="{8554402C-9336-1940-B97F-6D8E96BF6DD1}"/>
          </ac:spMkLst>
        </pc:spChg>
        <pc:spChg chg="mod">
          <ac:chgData name="dstevena" userId="7a2bac4f-0ea6-48e1-9d9e-70fba4f0b3a2" providerId="ADAL" clId="{BF7B52F6-3624-4899-A58C-27319FA311BF}" dt="2021-07-15T23:21:13.741" v="106" actId="20577"/>
          <ac:spMkLst>
            <pc:docMk/>
            <pc:sldMk cId="1513105916" sldId="750"/>
            <ac:spMk id="19457" creationId="{00000000-0000-0000-0000-000000000000}"/>
          </ac:spMkLst>
        </pc:spChg>
        <pc:cxnChg chg="mod">
          <ac:chgData name="dstevena" userId="7a2bac4f-0ea6-48e1-9d9e-70fba4f0b3a2" providerId="ADAL" clId="{BF7B52F6-3624-4899-A58C-27319FA311BF}" dt="2021-07-15T23:21:39.679" v="138" actId="1035"/>
          <ac:cxnSpMkLst>
            <pc:docMk/>
            <pc:sldMk cId="1513105916" sldId="750"/>
            <ac:cxnSpMk id="10" creationId="{7FCCDAD3-67A1-0D43-B82D-0D4F6A7DA5D2}"/>
          </ac:cxnSpMkLst>
        </pc:cxnChg>
        <pc:cxnChg chg="mod">
          <ac:chgData name="dstevena" userId="7a2bac4f-0ea6-48e1-9d9e-70fba4f0b3a2" providerId="ADAL" clId="{BF7B52F6-3624-4899-A58C-27319FA311BF}" dt="2021-07-15T23:21:39.679" v="138" actId="1035"/>
          <ac:cxnSpMkLst>
            <pc:docMk/>
            <pc:sldMk cId="1513105916" sldId="750"/>
            <ac:cxnSpMk id="12" creationId="{DAAFCF6F-DAEA-4D41-A2A8-F4C2BE8DB7EE}"/>
          </ac:cxnSpMkLst>
        </pc:cxnChg>
      </pc:sldChg>
      <pc:sldChg chg="delSp mod">
        <pc:chgData name="dstevena" userId="7a2bac4f-0ea6-48e1-9d9e-70fba4f0b3a2" providerId="ADAL" clId="{BF7B52F6-3624-4899-A58C-27319FA311BF}" dt="2021-07-15T22:34:48.380" v="98" actId="478"/>
        <pc:sldMkLst>
          <pc:docMk/>
          <pc:sldMk cId="3761031316" sldId="759"/>
        </pc:sldMkLst>
        <pc:picChg chg="del">
          <ac:chgData name="dstevena" userId="7a2bac4f-0ea6-48e1-9d9e-70fba4f0b3a2" providerId="ADAL" clId="{BF7B52F6-3624-4899-A58C-27319FA311BF}" dt="2021-07-15T22:34:48.380" v="98" actId="478"/>
          <ac:picMkLst>
            <pc:docMk/>
            <pc:sldMk cId="3761031316" sldId="759"/>
            <ac:picMk id="21" creationId="{FBD24422-16E1-CB43-9146-25EC3AA706A8}"/>
          </ac:picMkLst>
        </pc:picChg>
      </pc:sldChg>
      <pc:sldChg chg="modSp mod chgLayout">
        <pc:chgData name="dstevena" userId="7a2bac4f-0ea6-48e1-9d9e-70fba4f0b3a2" providerId="ADAL" clId="{BF7B52F6-3624-4899-A58C-27319FA311BF}" dt="2021-07-08T21:48:33.323" v="54" actId="20577"/>
        <pc:sldMkLst>
          <pc:docMk/>
          <pc:sldMk cId="102232628" sldId="943"/>
        </pc:sldMkLst>
        <pc:spChg chg="mod ord">
          <ac:chgData name="dstevena" userId="7a2bac4f-0ea6-48e1-9d9e-70fba4f0b3a2" providerId="ADAL" clId="{BF7B52F6-3624-4899-A58C-27319FA311BF}" dt="2021-07-08T21:46:26.864" v="15" actId="700"/>
          <ac:spMkLst>
            <pc:docMk/>
            <pc:sldMk cId="102232628" sldId="943"/>
            <ac:spMk id="2" creationId="{4A221C5B-B5F5-3446-A650-E534061FF57A}"/>
          </ac:spMkLst>
        </pc:spChg>
        <pc:spChg chg="mod ord">
          <ac:chgData name="dstevena" userId="7a2bac4f-0ea6-48e1-9d9e-70fba4f0b3a2" providerId="ADAL" clId="{BF7B52F6-3624-4899-A58C-27319FA311BF}" dt="2021-07-08T21:46:26.864" v="15" actId="700"/>
          <ac:spMkLst>
            <pc:docMk/>
            <pc:sldMk cId="102232628" sldId="943"/>
            <ac:spMk id="6" creationId="{0578A3A7-3AEF-4DCD-B729-CE7EEC9AA817}"/>
          </ac:spMkLst>
        </pc:spChg>
        <pc:spChg chg="mod ord">
          <ac:chgData name="dstevena" userId="7a2bac4f-0ea6-48e1-9d9e-70fba4f0b3a2" providerId="ADAL" clId="{BF7B52F6-3624-4899-A58C-27319FA311BF}" dt="2021-07-08T21:48:33.323" v="54" actId="20577"/>
          <ac:spMkLst>
            <pc:docMk/>
            <pc:sldMk cId="102232628" sldId="943"/>
            <ac:spMk id="12" creationId="{52231D76-ACAD-1E4E-87F1-D420C629F29E}"/>
          </ac:spMkLst>
        </pc:spChg>
      </pc:sldChg>
      <pc:sldChg chg="modNotesTx">
        <pc:chgData name="dstevena" userId="7a2bac4f-0ea6-48e1-9d9e-70fba4f0b3a2" providerId="ADAL" clId="{BF7B52F6-3624-4899-A58C-27319FA311BF}" dt="2021-07-08T21:19:02.423" v="3" actId="6549"/>
        <pc:sldMkLst>
          <pc:docMk/>
          <pc:sldMk cId="2423306751" sldId="950"/>
        </pc:sldMkLst>
      </pc:sldChg>
      <pc:sldChg chg="addSp delSp modSp mod chgLayout modNotesTx">
        <pc:chgData name="dstevena" userId="7a2bac4f-0ea6-48e1-9d9e-70fba4f0b3a2" providerId="ADAL" clId="{BF7B52F6-3624-4899-A58C-27319FA311BF}" dt="2021-07-08T21:48:55.169" v="58" actId="12"/>
        <pc:sldMkLst>
          <pc:docMk/>
          <pc:sldMk cId="3750681353" sldId="951"/>
        </pc:sldMkLst>
        <pc:spChg chg="mod ord">
          <ac:chgData name="dstevena" userId="7a2bac4f-0ea6-48e1-9d9e-70fba4f0b3a2" providerId="ADAL" clId="{BF7B52F6-3624-4899-A58C-27319FA311BF}" dt="2021-07-08T21:48:46.974" v="55" actId="6264"/>
          <ac:spMkLst>
            <pc:docMk/>
            <pc:sldMk cId="3750681353" sldId="951"/>
            <ac:spMk id="2" creationId="{4A221C5B-B5F5-3446-A650-E534061FF57A}"/>
          </ac:spMkLst>
        </pc:spChg>
        <pc:spChg chg="add del mod">
          <ac:chgData name="dstevena" userId="7a2bac4f-0ea6-48e1-9d9e-70fba4f0b3a2" providerId="ADAL" clId="{BF7B52F6-3624-4899-A58C-27319FA311BF}" dt="2021-07-08T21:48:46.974" v="55" actId="6264"/>
          <ac:spMkLst>
            <pc:docMk/>
            <pc:sldMk cId="3750681353" sldId="951"/>
            <ac:spMk id="3" creationId="{C0C2E993-CBC0-4D90-A29A-ACC50FD0CA66}"/>
          </ac:spMkLst>
        </pc:spChg>
        <pc:spChg chg="mod ord">
          <ac:chgData name="dstevena" userId="7a2bac4f-0ea6-48e1-9d9e-70fba4f0b3a2" providerId="ADAL" clId="{BF7B52F6-3624-4899-A58C-27319FA311BF}" dt="2021-07-08T21:48:46.974" v="55" actId="6264"/>
          <ac:spMkLst>
            <pc:docMk/>
            <pc:sldMk cId="3750681353" sldId="951"/>
            <ac:spMk id="4" creationId="{3FC20271-280B-418B-8199-863882731DF7}"/>
          </ac:spMkLst>
        </pc:spChg>
        <pc:spChg chg="add del mod">
          <ac:chgData name="dstevena" userId="7a2bac4f-0ea6-48e1-9d9e-70fba4f0b3a2" providerId="ADAL" clId="{BF7B52F6-3624-4899-A58C-27319FA311BF}" dt="2021-07-08T21:48:46.974" v="55" actId="6264"/>
          <ac:spMkLst>
            <pc:docMk/>
            <pc:sldMk cId="3750681353" sldId="951"/>
            <ac:spMk id="5" creationId="{5ACC08FF-AB0A-4386-9CBE-1F2550133AF5}"/>
          </ac:spMkLst>
        </pc:spChg>
        <pc:spChg chg="add del mod">
          <ac:chgData name="dstevena" userId="7a2bac4f-0ea6-48e1-9d9e-70fba4f0b3a2" providerId="ADAL" clId="{BF7B52F6-3624-4899-A58C-27319FA311BF}" dt="2021-07-08T21:48:46.974" v="55" actId="6264"/>
          <ac:spMkLst>
            <pc:docMk/>
            <pc:sldMk cId="3750681353" sldId="951"/>
            <ac:spMk id="6" creationId="{22F55A2E-CBB5-4E04-A858-6785DAB59300}"/>
          </ac:spMkLst>
        </pc:spChg>
        <pc:spChg chg="mod ord">
          <ac:chgData name="dstevena" userId="7a2bac4f-0ea6-48e1-9d9e-70fba4f0b3a2" providerId="ADAL" clId="{BF7B52F6-3624-4899-A58C-27319FA311BF}" dt="2021-07-08T21:48:55.169" v="58" actId="12"/>
          <ac:spMkLst>
            <pc:docMk/>
            <pc:sldMk cId="3750681353" sldId="951"/>
            <ac:spMk id="12" creationId="{52231D76-ACAD-1E4E-87F1-D420C629F29E}"/>
          </ac:spMkLst>
        </pc:spChg>
      </pc:sldChg>
      <pc:sldChg chg="modSp mod">
        <pc:chgData name="dstevena" userId="7a2bac4f-0ea6-48e1-9d9e-70fba4f0b3a2" providerId="ADAL" clId="{BF7B52F6-3624-4899-A58C-27319FA311BF}" dt="2021-07-08T21:19:36.597" v="5" actId="20577"/>
        <pc:sldMkLst>
          <pc:docMk/>
          <pc:sldMk cId="3321697633" sldId="953"/>
        </pc:sldMkLst>
        <pc:spChg chg="mod">
          <ac:chgData name="dstevena" userId="7a2bac4f-0ea6-48e1-9d9e-70fba4f0b3a2" providerId="ADAL" clId="{BF7B52F6-3624-4899-A58C-27319FA311BF}" dt="2021-07-08T21:19:36.597" v="5" actId="20577"/>
          <ac:spMkLst>
            <pc:docMk/>
            <pc:sldMk cId="3321697633" sldId="953"/>
            <ac:spMk id="2" creationId="{CC84064C-884F-AF4D-A0CC-7787847B7CF5}"/>
          </ac:spMkLst>
        </pc:spChg>
      </pc:sldChg>
      <pc:sldChg chg="modSp mod">
        <pc:chgData name="dstevena" userId="7a2bac4f-0ea6-48e1-9d9e-70fba4f0b3a2" providerId="ADAL" clId="{BF7B52F6-3624-4899-A58C-27319FA311BF}" dt="2021-07-09T17:33:32.733" v="63" actId="113"/>
        <pc:sldMkLst>
          <pc:docMk/>
          <pc:sldMk cId="1342680818" sldId="1053"/>
        </pc:sldMkLst>
        <pc:spChg chg="mod">
          <ac:chgData name="dstevena" userId="7a2bac4f-0ea6-48e1-9d9e-70fba4f0b3a2" providerId="ADAL" clId="{BF7B52F6-3624-4899-A58C-27319FA311BF}" dt="2021-07-09T17:33:32.733" v="63" actId="113"/>
          <ac:spMkLst>
            <pc:docMk/>
            <pc:sldMk cId="1342680818" sldId="1053"/>
            <ac:spMk id="19457" creationId="{00000000-0000-0000-0000-000000000000}"/>
          </ac:spMkLst>
        </pc:spChg>
      </pc:sldChg>
      <pc:sldChg chg="del">
        <pc:chgData name="dstevena" userId="7a2bac4f-0ea6-48e1-9d9e-70fba4f0b3a2" providerId="ADAL" clId="{BF7B52F6-3624-4899-A58C-27319FA311BF}" dt="2021-07-08T21:20:29.522" v="6" actId="47"/>
        <pc:sldMkLst>
          <pc:docMk/>
          <pc:sldMk cId="1896986291" sldId="1055"/>
        </pc:sldMkLst>
      </pc:sldChg>
      <pc:sldChg chg="del">
        <pc:chgData name="dstevena" userId="7a2bac4f-0ea6-48e1-9d9e-70fba4f0b3a2" providerId="ADAL" clId="{BF7B52F6-3624-4899-A58C-27319FA311BF}" dt="2021-07-08T21:20:31.709" v="7" actId="47"/>
        <pc:sldMkLst>
          <pc:docMk/>
          <pc:sldMk cId="2752478989" sldId="1056"/>
        </pc:sldMkLst>
      </pc:sldChg>
      <pc:sldChg chg="del">
        <pc:chgData name="dstevena" userId="7a2bac4f-0ea6-48e1-9d9e-70fba4f0b3a2" providerId="ADAL" clId="{BF7B52F6-3624-4899-A58C-27319FA311BF}" dt="2021-07-08T21:20:33.257" v="8" actId="47"/>
        <pc:sldMkLst>
          <pc:docMk/>
          <pc:sldMk cId="2004256343" sldId="1057"/>
        </pc:sldMkLst>
      </pc:sldChg>
      <pc:sldChg chg="modSp add del mod">
        <pc:chgData name="dstevena" userId="7a2bac4f-0ea6-48e1-9d9e-70fba4f0b3a2" providerId="ADAL" clId="{BF7B52F6-3624-4899-A58C-27319FA311BF}" dt="2021-07-15T21:26:43.710" v="97" actId="20577"/>
        <pc:sldMkLst>
          <pc:docMk/>
          <pc:sldMk cId="3915432226" sldId="1062"/>
        </pc:sldMkLst>
        <pc:spChg chg="mod">
          <ac:chgData name="dstevena" userId="7a2bac4f-0ea6-48e1-9d9e-70fba4f0b3a2" providerId="ADAL" clId="{BF7B52F6-3624-4899-A58C-27319FA311BF}" dt="2021-07-15T21:26:43.710" v="97" actId="20577"/>
          <ac:spMkLst>
            <pc:docMk/>
            <pc:sldMk cId="3915432226" sldId="1062"/>
            <ac:spMk id="4" creationId="{2E7D3E16-8ABF-434D-AC90-5F05419DBA00}"/>
          </ac:spMkLst>
        </pc:spChg>
      </pc:sldChg>
      <pc:sldChg chg="modSp add mod">
        <pc:chgData name="dstevena" userId="7a2bac4f-0ea6-48e1-9d9e-70fba4f0b3a2" providerId="ADAL" clId="{BF7B52F6-3624-4899-A58C-27319FA311BF}" dt="2021-07-08T21:48:19.407" v="52" actId="20577"/>
        <pc:sldMkLst>
          <pc:docMk/>
          <pc:sldMk cId="697357731" sldId="1063"/>
        </pc:sldMkLst>
        <pc:spChg chg="mod">
          <ac:chgData name="dstevena" userId="7a2bac4f-0ea6-48e1-9d9e-70fba4f0b3a2" providerId="ADAL" clId="{BF7B52F6-3624-4899-A58C-27319FA311BF}" dt="2021-07-08T21:46:44.311" v="19" actId="20577"/>
          <ac:spMkLst>
            <pc:docMk/>
            <pc:sldMk cId="697357731" sldId="1063"/>
            <ac:spMk id="2" creationId="{4A221C5B-B5F5-3446-A650-E534061FF57A}"/>
          </ac:spMkLst>
        </pc:spChg>
        <pc:spChg chg="mod">
          <ac:chgData name="dstevena" userId="7a2bac4f-0ea6-48e1-9d9e-70fba4f0b3a2" providerId="ADAL" clId="{BF7B52F6-3624-4899-A58C-27319FA311BF}" dt="2021-07-08T21:48:19.407" v="52" actId="20577"/>
          <ac:spMkLst>
            <pc:docMk/>
            <pc:sldMk cId="697357731" sldId="1063"/>
            <ac:spMk id="12" creationId="{52231D76-ACAD-1E4E-87F1-D420C629F29E}"/>
          </ac:spMkLst>
        </pc:spChg>
      </pc:sldChg>
      <pc:sldMasterChg chg="modSldLayout">
        <pc:chgData name="dstevena" userId="7a2bac4f-0ea6-48e1-9d9e-70fba4f0b3a2" providerId="ADAL" clId="{BF7B52F6-3624-4899-A58C-27319FA311BF}" dt="2021-07-09T17:34:27.197" v="70" actId="20577"/>
        <pc:sldMasterMkLst>
          <pc:docMk/>
          <pc:sldMasterMk cId="81541694" sldId="2147483696"/>
        </pc:sldMasterMkLst>
        <pc:sldLayoutChg chg="addSp modSp mod">
          <pc:chgData name="dstevena" userId="7a2bac4f-0ea6-48e1-9d9e-70fba4f0b3a2" providerId="ADAL" clId="{BF7B52F6-3624-4899-A58C-27319FA311BF}" dt="2021-07-09T17:34:27.197" v="70" actId="20577"/>
          <pc:sldLayoutMkLst>
            <pc:docMk/>
            <pc:sldMasterMk cId="81541694" sldId="2147483696"/>
            <pc:sldLayoutMk cId="3516580236" sldId="2147483697"/>
          </pc:sldLayoutMkLst>
          <pc:spChg chg="add mod">
            <ac:chgData name="dstevena" userId="7a2bac4f-0ea6-48e1-9d9e-70fba4f0b3a2" providerId="ADAL" clId="{BF7B52F6-3624-4899-A58C-27319FA311BF}" dt="2021-07-08T21:18:22.002" v="2" actId="2085"/>
            <ac:spMkLst>
              <pc:docMk/>
              <pc:sldMasterMk cId="81541694" sldId="2147483696"/>
              <pc:sldLayoutMk cId="3516580236" sldId="2147483697"/>
              <ac:spMk id="2" creationId="{6952C714-F0A5-4416-88B5-94BE2DBAB969}"/>
            </ac:spMkLst>
          </pc:spChg>
          <pc:spChg chg="mod">
            <ac:chgData name="dstevena" userId="7a2bac4f-0ea6-48e1-9d9e-70fba4f0b3a2" providerId="ADAL" clId="{BF7B52F6-3624-4899-A58C-27319FA311BF}" dt="2021-07-09T17:34:27.197" v="70" actId="20577"/>
            <ac:spMkLst>
              <pc:docMk/>
              <pc:sldMasterMk cId="81541694" sldId="2147483696"/>
              <pc:sldLayoutMk cId="3516580236" sldId="2147483697"/>
              <ac:spMk id="10" creationId="{7B3A8CBA-A5BD-0247-8F6D-B1F1B9AD6855}"/>
            </ac:spMkLst>
          </pc:spChg>
        </pc:sldLayoutChg>
      </pc:sldMasterChg>
    </pc:docChg>
  </pc:docChgLst>
  <pc:docChgLst>
    <pc:chgData name="Dianne Tillman Stevens" userId="4e3ed35b-529b-487f-a46d-4ef0d77bb5d8" providerId="ADAL" clId="{D67103B3-104C-4830-BBC0-EB9E70440F2A}"/>
    <pc:docChg chg="modSld">
      <pc:chgData name="Dianne Tillman Stevens" userId="4e3ed35b-529b-487f-a46d-4ef0d77bb5d8" providerId="ADAL" clId="{D67103B3-104C-4830-BBC0-EB9E70440F2A}" dt="2021-12-04T04:11:36.481" v="15" actId="20577"/>
      <pc:docMkLst>
        <pc:docMk/>
      </pc:docMkLst>
      <pc:sldChg chg="modSp mod">
        <pc:chgData name="Dianne Tillman Stevens" userId="4e3ed35b-529b-487f-a46d-4ef0d77bb5d8" providerId="ADAL" clId="{D67103B3-104C-4830-BBC0-EB9E70440F2A}" dt="2021-12-04T04:10:17.763" v="4" actId="20577"/>
        <pc:sldMkLst>
          <pc:docMk/>
          <pc:sldMk cId="792350359" sldId="394"/>
        </pc:sldMkLst>
        <pc:spChg chg="mod">
          <ac:chgData name="Dianne Tillman Stevens" userId="4e3ed35b-529b-487f-a46d-4ef0d77bb5d8" providerId="ADAL" clId="{D67103B3-104C-4830-BBC0-EB9E70440F2A}" dt="2021-12-04T04:10:17.763" v="4" actId="20577"/>
          <ac:spMkLst>
            <pc:docMk/>
            <pc:sldMk cId="792350359" sldId="394"/>
            <ac:spMk id="8" creationId="{D0EC448B-B896-4F4F-9F4C-7F6238A448B5}"/>
          </ac:spMkLst>
        </pc:spChg>
      </pc:sldChg>
      <pc:sldChg chg="modSp mod">
        <pc:chgData name="Dianne Tillman Stevens" userId="4e3ed35b-529b-487f-a46d-4ef0d77bb5d8" providerId="ADAL" clId="{D67103B3-104C-4830-BBC0-EB9E70440F2A}" dt="2021-12-04T04:11:36.481" v="15" actId="20577"/>
        <pc:sldMkLst>
          <pc:docMk/>
          <pc:sldMk cId="3204249137" sldId="751"/>
        </pc:sldMkLst>
        <pc:spChg chg="mod">
          <ac:chgData name="Dianne Tillman Stevens" userId="4e3ed35b-529b-487f-a46d-4ef0d77bb5d8" providerId="ADAL" clId="{D67103B3-104C-4830-BBC0-EB9E70440F2A}" dt="2021-12-04T04:11:36.481" v="15" actId="20577"/>
          <ac:spMkLst>
            <pc:docMk/>
            <pc:sldMk cId="3204249137" sldId="751"/>
            <ac:spMk id="19457" creationId="{00000000-0000-0000-0000-000000000000}"/>
          </ac:spMkLst>
        </pc:spChg>
      </pc:sldChg>
      <pc:sldChg chg="modSp mod">
        <pc:chgData name="Dianne Tillman Stevens" userId="4e3ed35b-529b-487f-a46d-4ef0d77bb5d8" providerId="ADAL" clId="{D67103B3-104C-4830-BBC0-EB9E70440F2A}" dt="2021-12-04T04:09:42.902" v="1" actId="20577"/>
        <pc:sldMkLst>
          <pc:docMk/>
          <pc:sldMk cId="102232628" sldId="943"/>
        </pc:sldMkLst>
        <pc:spChg chg="mod">
          <ac:chgData name="Dianne Tillman Stevens" userId="4e3ed35b-529b-487f-a46d-4ef0d77bb5d8" providerId="ADAL" clId="{D67103B3-104C-4830-BBC0-EB9E70440F2A}" dt="2021-12-04T04:09:42.902" v="1" actId="20577"/>
          <ac:spMkLst>
            <pc:docMk/>
            <pc:sldMk cId="102232628" sldId="943"/>
            <ac:spMk id="12" creationId="{52231D76-ACAD-1E4E-87F1-D420C629F29E}"/>
          </ac:spMkLst>
        </pc:spChg>
      </pc:sldChg>
      <pc:sldChg chg="modSp mod">
        <pc:chgData name="Dianne Tillman Stevens" userId="4e3ed35b-529b-487f-a46d-4ef0d77bb5d8" providerId="ADAL" clId="{D67103B3-104C-4830-BBC0-EB9E70440F2A}" dt="2021-12-04T04:11:08.673" v="11" actId="20577"/>
        <pc:sldMkLst>
          <pc:docMk/>
          <pc:sldMk cId="3714677585" sldId="955"/>
        </pc:sldMkLst>
        <pc:spChg chg="mod">
          <ac:chgData name="Dianne Tillman Stevens" userId="4e3ed35b-529b-487f-a46d-4ef0d77bb5d8" providerId="ADAL" clId="{D67103B3-104C-4830-BBC0-EB9E70440F2A}" dt="2021-12-04T04:11:08.673" v="11" actId="20577"/>
          <ac:spMkLst>
            <pc:docMk/>
            <pc:sldMk cId="3714677585" sldId="955"/>
            <ac:spMk id="2" creationId="{160E0072-9BA0-C54F-B0B4-31DDAC94F5A0}"/>
          </ac:spMkLst>
        </pc:spChg>
        <pc:spChg chg="mod">
          <ac:chgData name="Dianne Tillman Stevens" userId="4e3ed35b-529b-487f-a46d-4ef0d77bb5d8" providerId="ADAL" clId="{D67103B3-104C-4830-BBC0-EB9E70440F2A}" dt="2021-12-04T04:10:54.422" v="9" actId="20577"/>
          <ac:spMkLst>
            <pc:docMk/>
            <pc:sldMk cId="3714677585" sldId="955"/>
            <ac:spMk id="4" creationId="{9990A873-E249-EF40-A3EF-439026E23EED}"/>
          </ac:spMkLst>
        </pc:spChg>
      </pc:sldChg>
    </pc:docChg>
  </pc:docChgLst>
  <pc:docChgLst>
    <pc:chgData name="Dianne Stevens" userId="f936c2d3-965b-44e2-8ffd-f253de8e2be4" providerId="ADAL" clId="{BF7B52F6-3624-4899-A58C-27319FA311BF}"/>
    <pc:docChg chg="undo custSel addSld delSld modSld modMainMaster">
      <pc:chgData name="Dianne Stevens" userId="f936c2d3-965b-44e2-8ffd-f253de8e2be4" providerId="ADAL" clId="{BF7B52F6-3624-4899-A58C-27319FA311BF}" dt="2021-09-08T22:18:37.769" v="243" actId="20577"/>
      <pc:docMkLst>
        <pc:docMk/>
      </pc:docMkLst>
      <pc:sldChg chg="addSp delSp modSp add del mod">
        <pc:chgData name="Dianne Stevens" userId="f936c2d3-965b-44e2-8ffd-f253de8e2be4" providerId="ADAL" clId="{BF7B52F6-3624-4899-A58C-27319FA311BF}" dt="2021-09-08T17:29:58.119" v="229" actId="20577"/>
        <pc:sldMkLst>
          <pc:docMk/>
          <pc:sldMk cId="2591849980" sldId="296"/>
        </pc:sldMkLst>
        <pc:spChg chg="mod">
          <ac:chgData name="Dianne Stevens" userId="f936c2d3-965b-44e2-8ffd-f253de8e2be4" providerId="ADAL" clId="{BF7B52F6-3624-4899-A58C-27319FA311BF}" dt="2021-09-08T17:14:24.215" v="30" actId="20577"/>
          <ac:spMkLst>
            <pc:docMk/>
            <pc:sldMk cId="2591849980" sldId="296"/>
            <ac:spMk id="2" creationId="{A59853EF-4EDD-5A4D-A834-D97D24577667}"/>
          </ac:spMkLst>
        </pc:spChg>
        <pc:graphicFrameChg chg="mod modGraphic">
          <ac:chgData name="Dianne Stevens" userId="f936c2d3-965b-44e2-8ffd-f253de8e2be4" providerId="ADAL" clId="{BF7B52F6-3624-4899-A58C-27319FA311BF}" dt="2021-09-08T17:25:16.458" v="207" actId="948"/>
          <ac:graphicFrameMkLst>
            <pc:docMk/>
            <pc:sldMk cId="2591849980" sldId="296"/>
            <ac:graphicFrameMk id="11" creationId="{00000000-0000-0000-0000-000000000000}"/>
          </ac:graphicFrameMkLst>
        </pc:graphicFrameChg>
        <pc:graphicFrameChg chg="mod modGraphic">
          <ac:chgData name="Dianne Stevens" userId="f936c2d3-965b-44e2-8ffd-f253de8e2be4" providerId="ADAL" clId="{BF7B52F6-3624-4899-A58C-27319FA311BF}" dt="2021-09-08T17:29:58.119" v="229" actId="20577"/>
          <ac:graphicFrameMkLst>
            <pc:docMk/>
            <pc:sldMk cId="2591849980" sldId="296"/>
            <ac:graphicFrameMk id="15" creationId="{00000000-0000-0000-0000-000000000000}"/>
          </ac:graphicFrameMkLst>
        </pc:graphicFrameChg>
        <pc:cxnChg chg="add del">
          <ac:chgData name="Dianne Stevens" userId="f936c2d3-965b-44e2-8ffd-f253de8e2be4" providerId="ADAL" clId="{BF7B52F6-3624-4899-A58C-27319FA311BF}" dt="2021-09-08T17:18:31.374" v="134" actId="478"/>
          <ac:cxnSpMkLst>
            <pc:docMk/>
            <pc:sldMk cId="2591849980" sldId="296"/>
            <ac:cxnSpMk id="4" creationId="{B371B40C-1EAA-492E-9E78-628F3B9F7D6D}"/>
          </ac:cxnSpMkLst>
        </pc:cxnChg>
      </pc:sldChg>
      <pc:sldChg chg="add del">
        <pc:chgData name="Dianne Stevens" userId="f936c2d3-965b-44e2-8ffd-f253de8e2be4" providerId="ADAL" clId="{BF7B52F6-3624-4899-A58C-27319FA311BF}" dt="2021-09-08T17:26:00.916" v="209" actId="47"/>
        <pc:sldMkLst>
          <pc:docMk/>
          <pc:sldMk cId="603651653" sldId="298"/>
        </pc:sldMkLst>
      </pc:sldChg>
      <pc:sldChg chg="modSp mod">
        <pc:chgData name="Dianne Stevens" userId="f936c2d3-965b-44e2-8ffd-f253de8e2be4" providerId="ADAL" clId="{BF7B52F6-3624-4899-A58C-27319FA311BF}" dt="2021-08-23T14:21:00.185" v="2" actId="20577"/>
        <pc:sldMkLst>
          <pc:docMk/>
          <pc:sldMk cId="792350359" sldId="394"/>
        </pc:sldMkLst>
        <pc:spChg chg="mod">
          <ac:chgData name="Dianne Stevens" userId="f936c2d3-965b-44e2-8ffd-f253de8e2be4" providerId="ADAL" clId="{BF7B52F6-3624-4899-A58C-27319FA311BF}" dt="2021-08-23T14:21:00.185" v="2" actId="20577"/>
          <ac:spMkLst>
            <pc:docMk/>
            <pc:sldMk cId="792350359" sldId="394"/>
            <ac:spMk id="4" creationId="{9990A873-E249-EF40-A3EF-439026E23EED}"/>
          </ac:spMkLst>
        </pc:spChg>
      </pc:sldChg>
      <pc:sldChg chg="modSp mod">
        <pc:chgData name="Dianne Stevens" userId="f936c2d3-965b-44e2-8ffd-f253de8e2be4" providerId="ADAL" clId="{BF7B52F6-3624-4899-A58C-27319FA311BF}" dt="2021-09-02T06:22:01.183" v="8" actId="20577"/>
        <pc:sldMkLst>
          <pc:docMk/>
          <pc:sldMk cId="2106163267" sldId="758"/>
        </pc:sldMkLst>
        <pc:spChg chg="mod">
          <ac:chgData name="Dianne Stevens" userId="f936c2d3-965b-44e2-8ffd-f253de8e2be4" providerId="ADAL" clId="{BF7B52F6-3624-4899-A58C-27319FA311BF}" dt="2021-09-02T06:22:01.183" v="8" actId="20577"/>
          <ac:spMkLst>
            <pc:docMk/>
            <pc:sldMk cId="2106163267" sldId="758"/>
            <ac:spMk id="2" creationId="{90FDE27B-8932-4EAE-922B-AC4592F5CD40}"/>
          </ac:spMkLst>
        </pc:spChg>
      </pc:sldChg>
      <pc:sldChg chg="modSp">
        <pc:chgData name="Dianne Stevens" userId="f936c2d3-965b-44e2-8ffd-f253de8e2be4" providerId="ADAL" clId="{BF7B52F6-3624-4899-A58C-27319FA311BF}" dt="2021-09-02T06:22:26.261" v="10" actId="20577"/>
        <pc:sldMkLst>
          <pc:docMk/>
          <pc:sldMk cId="4102107343" sldId="762"/>
        </pc:sldMkLst>
        <pc:spChg chg="mod">
          <ac:chgData name="Dianne Stevens" userId="f936c2d3-965b-44e2-8ffd-f253de8e2be4" providerId="ADAL" clId="{BF7B52F6-3624-4899-A58C-27319FA311BF}" dt="2021-09-02T06:22:26.261" v="10" actId="20577"/>
          <ac:spMkLst>
            <pc:docMk/>
            <pc:sldMk cId="4102107343" sldId="762"/>
            <ac:spMk id="20" creationId="{D8EF73D1-36B5-4540-9DE5-6D9889E46619}"/>
          </ac:spMkLst>
        </pc:spChg>
      </pc:sldChg>
      <pc:sldChg chg="modSp mod">
        <pc:chgData name="Dianne Stevens" userId="f936c2d3-965b-44e2-8ffd-f253de8e2be4" providerId="ADAL" clId="{BF7B52F6-3624-4899-A58C-27319FA311BF}" dt="2021-08-23T14:16:04.757" v="0" actId="14100"/>
        <pc:sldMkLst>
          <pc:docMk/>
          <pc:sldMk cId="965464625" sldId="770"/>
        </pc:sldMkLst>
        <pc:spChg chg="mod">
          <ac:chgData name="Dianne Stevens" userId="f936c2d3-965b-44e2-8ffd-f253de8e2be4" providerId="ADAL" clId="{BF7B52F6-3624-4899-A58C-27319FA311BF}" dt="2021-08-23T14:16:04.757" v="0" actId="14100"/>
          <ac:spMkLst>
            <pc:docMk/>
            <pc:sldMk cId="965464625" sldId="770"/>
            <ac:spMk id="19457" creationId="{00000000-0000-0000-0000-000000000000}"/>
          </ac:spMkLst>
        </pc:spChg>
      </pc:sldChg>
      <pc:sldChg chg="modSp">
        <pc:chgData name="Dianne Stevens" userId="f936c2d3-965b-44e2-8ffd-f253de8e2be4" providerId="ADAL" clId="{BF7B52F6-3624-4899-A58C-27319FA311BF}" dt="2021-09-02T06:23:28.261" v="12" actId="20577"/>
        <pc:sldMkLst>
          <pc:docMk/>
          <pc:sldMk cId="3571614148" sldId="775"/>
        </pc:sldMkLst>
        <pc:spChg chg="mod">
          <ac:chgData name="Dianne Stevens" userId="f936c2d3-965b-44e2-8ffd-f253de8e2be4" providerId="ADAL" clId="{BF7B52F6-3624-4899-A58C-27319FA311BF}" dt="2021-09-02T06:23:28.261" v="12" actId="20577"/>
          <ac:spMkLst>
            <pc:docMk/>
            <pc:sldMk cId="3571614148" sldId="775"/>
            <ac:spMk id="5" creationId="{00000000-0000-0000-0000-000000000000}"/>
          </ac:spMkLst>
        </pc:spChg>
      </pc:sldChg>
      <pc:sldChg chg="modSp mod">
        <pc:chgData name="Dianne Stevens" userId="f936c2d3-965b-44e2-8ffd-f253de8e2be4" providerId="ADAL" clId="{BF7B52F6-3624-4899-A58C-27319FA311BF}" dt="2021-09-08T22:18:37.769" v="243" actId="20577"/>
        <pc:sldMkLst>
          <pc:docMk/>
          <pc:sldMk cId="2423306751" sldId="950"/>
        </pc:sldMkLst>
        <pc:spChg chg="mod">
          <ac:chgData name="Dianne Stevens" userId="f936c2d3-965b-44e2-8ffd-f253de8e2be4" providerId="ADAL" clId="{BF7B52F6-3624-4899-A58C-27319FA311BF}" dt="2021-09-08T22:18:37.769" v="243" actId="20577"/>
          <ac:spMkLst>
            <pc:docMk/>
            <pc:sldMk cId="2423306751" sldId="950"/>
            <ac:spMk id="12" creationId="{52231D76-ACAD-1E4E-87F1-D420C629F29E}"/>
          </ac:spMkLst>
        </pc:spChg>
      </pc:sldChg>
      <pc:sldChg chg="modSp mod">
        <pc:chgData name="Dianne Stevens" userId="f936c2d3-965b-44e2-8ffd-f253de8e2be4" providerId="ADAL" clId="{BF7B52F6-3624-4899-A58C-27319FA311BF}" dt="2021-09-02T06:19:49.311" v="6" actId="20577"/>
        <pc:sldMkLst>
          <pc:docMk/>
          <pc:sldMk cId="3321697633" sldId="953"/>
        </pc:sldMkLst>
        <pc:spChg chg="mod">
          <ac:chgData name="Dianne Stevens" userId="f936c2d3-965b-44e2-8ffd-f253de8e2be4" providerId="ADAL" clId="{BF7B52F6-3624-4899-A58C-27319FA311BF}" dt="2021-09-02T06:19:49.311" v="6" actId="20577"/>
          <ac:spMkLst>
            <pc:docMk/>
            <pc:sldMk cId="3321697633" sldId="953"/>
            <ac:spMk id="2" creationId="{CC84064C-884F-AF4D-A0CC-7787847B7CF5}"/>
          </ac:spMkLst>
        </pc:spChg>
      </pc:sldChg>
      <pc:sldChg chg="modSp del mod">
        <pc:chgData name="Dianne Stevens" userId="f936c2d3-965b-44e2-8ffd-f253de8e2be4" providerId="ADAL" clId="{BF7B52F6-3624-4899-A58C-27319FA311BF}" dt="2021-09-08T17:25:56.670" v="208" actId="47"/>
        <pc:sldMkLst>
          <pc:docMk/>
          <pc:sldMk cId="1342680818" sldId="1053"/>
        </pc:sldMkLst>
        <pc:spChg chg="mod">
          <ac:chgData name="Dianne Stevens" userId="f936c2d3-965b-44e2-8ffd-f253de8e2be4" providerId="ADAL" clId="{BF7B52F6-3624-4899-A58C-27319FA311BF}" dt="2021-09-08T17:14:07.071" v="23" actId="20577"/>
          <ac:spMkLst>
            <pc:docMk/>
            <pc:sldMk cId="1342680818" sldId="1053"/>
            <ac:spMk id="19457" creationId="{00000000-0000-0000-0000-000000000000}"/>
          </ac:spMkLst>
        </pc:spChg>
      </pc:sldChg>
      <pc:sldChg chg="modSp">
        <pc:chgData name="Dianne Stevens" userId="f936c2d3-965b-44e2-8ffd-f253de8e2be4" providerId="ADAL" clId="{BF7B52F6-3624-4899-A58C-27319FA311BF}" dt="2021-09-02T06:22:50.544" v="11" actId="20577"/>
        <pc:sldMkLst>
          <pc:docMk/>
          <pc:sldMk cId="1984986672" sldId="1060"/>
        </pc:sldMkLst>
        <pc:spChg chg="mod">
          <ac:chgData name="Dianne Stevens" userId="f936c2d3-965b-44e2-8ffd-f253de8e2be4" providerId="ADAL" clId="{BF7B52F6-3624-4899-A58C-27319FA311BF}" dt="2021-09-02T06:22:50.544" v="11" actId="20577"/>
          <ac:spMkLst>
            <pc:docMk/>
            <pc:sldMk cId="1984986672" sldId="1060"/>
            <ac:spMk id="20" creationId="{D8EF73D1-36B5-4540-9DE5-6D9889E46619}"/>
          </ac:spMkLst>
        </pc:spChg>
      </pc:sldChg>
      <pc:sldChg chg="modSp mod">
        <pc:chgData name="Dianne Stevens" userId="f936c2d3-965b-44e2-8ffd-f253de8e2be4" providerId="ADAL" clId="{BF7B52F6-3624-4899-A58C-27319FA311BF}" dt="2021-09-08T17:26:41.791" v="224" actId="1076"/>
        <pc:sldMkLst>
          <pc:docMk/>
          <pc:sldMk cId="3915432226" sldId="1062"/>
        </pc:sldMkLst>
        <pc:spChg chg="mod">
          <ac:chgData name="Dianne Stevens" userId="f936c2d3-965b-44e2-8ffd-f253de8e2be4" providerId="ADAL" clId="{BF7B52F6-3624-4899-A58C-27319FA311BF}" dt="2021-09-08T17:26:20.207" v="212" actId="403"/>
          <ac:spMkLst>
            <pc:docMk/>
            <pc:sldMk cId="3915432226" sldId="1062"/>
            <ac:spMk id="4" creationId="{2E7D3E16-8ABF-434D-AC90-5F05419DBA00}"/>
          </ac:spMkLst>
        </pc:spChg>
        <pc:spChg chg="mod">
          <ac:chgData name="Dianne Stevens" userId="f936c2d3-965b-44e2-8ffd-f253de8e2be4" providerId="ADAL" clId="{BF7B52F6-3624-4899-A58C-27319FA311BF}" dt="2021-09-08T17:26:41.791" v="224" actId="1076"/>
          <ac:spMkLst>
            <pc:docMk/>
            <pc:sldMk cId="3915432226" sldId="1062"/>
            <ac:spMk id="9" creationId="{74841CDD-9DF4-BF4C-A05D-7C6696A4EB04}"/>
          </ac:spMkLst>
        </pc:spChg>
        <pc:spChg chg="mod">
          <ac:chgData name="Dianne Stevens" userId="f936c2d3-965b-44e2-8ffd-f253de8e2be4" providerId="ADAL" clId="{BF7B52F6-3624-4899-A58C-27319FA311BF}" dt="2021-09-08T17:26:23.014" v="213" actId="403"/>
          <ac:spMkLst>
            <pc:docMk/>
            <pc:sldMk cId="3915432226" sldId="1062"/>
            <ac:spMk id="23" creationId="{DFF70D99-40C3-5342-8000-CA0972E6F3EA}"/>
          </ac:spMkLst>
        </pc:spChg>
        <pc:cxnChg chg="mod">
          <ac:chgData name="Dianne Stevens" userId="f936c2d3-965b-44e2-8ffd-f253de8e2be4" providerId="ADAL" clId="{BF7B52F6-3624-4899-A58C-27319FA311BF}" dt="2021-09-08T17:26:39.102" v="223" actId="1036"/>
          <ac:cxnSpMkLst>
            <pc:docMk/>
            <pc:sldMk cId="3915432226" sldId="1062"/>
            <ac:cxnSpMk id="10" creationId="{F39B677E-1337-5C4F-AC16-3C9C5DEE0092}"/>
          </ac:cxnSpMkLst>
        </pc:cxnChg>
      </pc:sldChg>
      <pc:sldMasterChg chg="modSp mod">
        <pc:chgData name="Dianne Stevens" userId="f936c2d3-965b-44e2-8ffd-f253de8e2be4" providerId="ADAL" clId="{BF7B52F6-3624-4899-A58C-27319FA311BF}" dt="2021-09-02T06:18:56.035" v="4" actId="20577"/>
        <pc:sldMasterMkLst>
          <pc:docMk/>
          <pc:sldMasterMk cId="81541694" sldId="2147483696"/>
        </pc:sldMasterMkLst>
        <pc:spChg chg="mod">
          <ac:chgData name="Dianne Stevens" userId="f936c2d3-965b-44e2-8ffd-f253de8e2be4" providerId="ADAL" clId="{BF7B52F6-3624-4899-A58C-27319FA311BF}" dt="2021-09-02T06:18:56.035" v="4" actId="20577"/>
          <ac:spMkLst>
            <pc:docMk/>
            <pc:sldMasterMk cId="81541694" sldId="2147483696"/>
            <ac:spMk id="2" creationId="{3655241B-05BC-A148-8909-F68F746C9F05}"/>
          </ac:spMkLst>
        </pc:spChg>
      </pc:sldMasterChg>
    </pc:docChg>
  </pc:docChgLst>
  <pc:docChgLst>
    <pc:chgData name="Dianne T Stevens" userId="7a2bac4f-0ea6-48e1-9d9e-70fba4f0b3a2" providerId="ADAL" clId="{23DE84A0-09AE-4D73-8501-DC32CB5F9FF5}"/>
    <pc:docChg chg="modSld">
      <pc:chgData name="Dianne T Stevens" userId="7a2bac4f-0ea6-48e1-9d9e-70fba4f0b3a2" providerId="ADAL" clId="{23DE84A0-09AE-4D73-8501-DC32CB5F9FF5}" dt="2021-06-22T17:44:44.672" v="12" actId="20577"/>
      <pc:docMkLst>
        <pc:docMk/>
      </pc:docMkLst>
      <pc:sldChg chg="modSp mod">
        <pc:chgData name="Dianne T Stevens" userId="7a2bac4f-0ea6-48e1-9d9e-70fba4f0b3a2" providerId="ADAL" clId="{23DE84A0-09AE-4D73-8501-DC32CB5F9FF5}" dt="2021-06-22T17:44:44.672" v="12" actId="20577"/>
        <pc:sldMkLst>
          <pc:docMk/>
          <pc:sldMk cId="3697799851" sldId="1061"/>
        </pc:sldMkLst>
        <pc:spChg chg="mod">
          <ac:chgData name="Dianne T Stevens" userId="7a2bac4f-0ea6-48e1-9d9e-70fba4f0b3a2" providerId="ADAL" clId="{23DE84A0-09AE-4D73-8501-DC32CB5F9FF5}" dt="2021-06-22T17:44:44.672" v="12" actId="20577"/>
          <ac:spMkLst>
            <pc:docMk/>
            <pc:sldMk cId="3697799851" sldId="1061"/>
            <ac:spMk id="4" creationId="{2E7D3E16-8ABF-434D-AC90-5F05419DBA00}"/>
          </ac:spMkLst>
        </pc:spChg>
        <pc:spChg chg="mod">
          <ac:chgData name="Dianne T Stevens" userId="7a2bac4f-0ea6-48e1-9d9e-70fba4f0b3a2" providerId="ADAL" clId="{23DE84A0-09AE-4D73-8501-DC32CB5F9FF5}" dt="2021-06-22T17:44:38.495" v="8" actId="21"/>
          <ac:spMkLst>
            <pc:docMk/>
            <pc:sldMk cId="3697799851" sldId="1061"/>
            <ac:spMk id="23" creationId="{DFF70D99-40C3-5342-8000-CA0972E6F3EA}"/>
          </ac:spMkLst>
        </pc:spChg>
        <pc:cxnChg chg="mod">
          <ac:chgData name="Dianne T Stevens" userId="7a2bac4f-0ea6-48e1-9d9e-70fba4f0b3a2" providerId="ADAL" clId="{23DE84A0-09AE-4D73-8501-DC32CB5F9FF5}" dt="2021-06-22T17:43:15.353" v="7" actId="1037"/>
          <ac:cxnSpMkLst>
            <pc:docMk/>
            <pc:sldMk cId="3697799851" sldId="1061"/>
            <ac:cxnSpMk id="3" creationId="{372090C4-4031-E94C-819D-7263B60316A3}"/>
          </ac:cxnSpMkLst>
        </pc:cxnChg>
      </pc:sldChg>
    </pc:docChg>
  </pc:docChgLst>
  <pc:docChgLst>
    <pc:chgData name="dstevena" userId="7a2bac4f-0ea6-48e1-9d9e-70fba4f0b3a2" providerId="ADAL" clId="{23DE84A0-09AE-4D73-8501-DC32CB5F9FF5}"/>
    <pc:docChg chg="undo custSel modSld">
      <pc:chgData name="dstevena" userId="7a2bac4f-0ea6-48e1-9d9e-70fba4f0b3a2" providerId="ADAL" clId="{23DE84A0-09AE-4D73-8501-DC32CB5F9FF5}" dt="2021-06-24T21:43:21.964" v="43" actId="732"/>
      <pc:docMkLst>
        <pc:docMk/>
      </pc:docMkLst>
      <pc:sldChg chg="modSp mod">
        <pc:chgData name="dstevena" userId="7a2bac4f-0ea6-48e1-9d9e-70fba4f0b3a2" providerId="ADAL" clId="{23DE84A0-09AE-4D73-8501-DC32CB5F9FF5}" dt="2021-06-24T21:43:21.964" v="43" actId="732"/>
        <pc:sldMkLst>
          <pc:docMk/>
          <pc:sldMk cId="2331115557" sldId="752"/>
        </pc:sldMkLst>
        <pc:picChg chg="mod modCrop">
          <ac:chgData name="dstevena" userId="7a2bac4f-0ea6-48e1-9d9e-70fba4f0b3a2" providerId="ADAL" clId="{23DE84A0-09AE-4D73-8501-DC32CB5F9FF5}" dt="2021-06-24T21:43:21.964" v="43" actId="732"/>
          <ac:picMkLst>
            <pc:docMk/>
            <pc:sldMk cId="2331115557" sldId="752"/>
            <ac:picMk id="4" creationId="{393DD614-9B68-CB46-A001-AC209D436E78}"/>
          </ac:picMkLst>
        </pc:picChg>
      </pc:sldChg>
    </pc:docChg>
  </pc:docChgLst>
  <pc:docChgLst>
    <pc:chgData name="Katharina Waczek" userId="0331d40d-42ee-4bfc-ae12-ac157682cb79" providerId="ADAL" clId="{2A2D6BDE-AAC3-AA40-A728-2C9F96F6BB02}"/>
    <pc:docChg chg="custSel modSld modMainMaster">
      <pc:chgData name="Katharina Waczek" userId="0331d40d-42ee-4bfc-ae12-ac157682cb79" providerId="ADAL" clId="{2A2D6BDE-AAC3-AA40-A728-2C9F96F6BB02}" dt="2021-11-21T15:58:38.258" v="66" actId="20577"/>
      <pc:docMkLst>
        <pc:docMk/>
      </pc:docMkLst>
      <pc:sldChg chg="modSp mod">
        <pc:chgData name="Katharina Waczek" userId="0331d40d-42ee-4bfc-ae12-ac157682cb79" providerId="ADAL" clId="{2A2D6BDE-AAC3-AA40-A728-2C9F96F6BB02}" dt="2021-11-03T17:26:46.979" v="3" actId="313"/>
        <pc:sldMkLst>
          <pc:docMk/>
          <pc:sldMk cId="792350359" sldId="394"/>
        </pc:sldMkLst>
        <pc:spChg chg="mod">
          <ac:chgData name="Katharina Waczek" userId="0331d40d-42ee-4bfc-ae12-ac157682cb79" providerId="ADAL" clId="{2A2D6BDE-AAC3-AA40-A728-2C9F96F6BB02}" dt="2021-11-03T17:26:46.979" v="3" actId="313"/>
          <ac:spMkLst>
            <pc:docMk/>
            <pc:sldMk cId="792350359" sldId="394"/>
            <ac:spMk id="4" creationId="{9990A873-E249-EF40-A3EF-439026E23EED}"/>
          </ac:spMkLst>
        </pc:spChg>
      </pc:sldChg>
      <pc:sldChg chg="modSp mod">
        <pc:chgData name="Katharina Waczek" userId="0331d40d-42ee-4bfc-ae12-ac157682cb79" providerId="ADAL" clId="{2A2D6BDE-AAC3-AA40-A728-2C9F96F6BB02}" dt="2021-11-03T17:46:32.271" v="60" actId="20577"/>
        <pc:sldMkLst>
          <pc:docMk/>
          <pc:sldMk cId="3714677585" sldId="955"/>
        </pc:sldMkLst>
        <pc:spChg chg="mod">
          <ac:chgData name="Katharina Waczek" userId="0331d40d-42ee-4bfc-ae12-ac157682cb79" providerId="ADAL" clId="{2A2D6BDE-AAC3-AA40-A728-2C9F96F6BB02}" dt="2021-11-03T17:46:23.102" v="54" actId="20577"/>
          <ac:spMkLst>
            <pc:docMk/>
            <pc:sldMk cId="3714677585" sldId="955"/>
            <ac:spMk id="2" creationId="{160E0072-9BA0-C54F-B0B4-31DDAC94F5A0}"/>
          </ac:spMkLst>
        </pc:spChg>
        <pc:spChg chg="mod">
          <ac:chgData name="Katharina Waczek" userId="0331d40d-42ee-4bfc-ae12-ac157682cb79" providerId="ADAL" clId="{2A2D6BDE-AAC3-AA40-A728-2C9F96F6BB02}" dt="2021-11-03T17:46:32.271" v="60" actId="20577"/>
          <ac:spMkLst>
            <pc:docMk/>
            <pc:sldMk cId="3714677585" sldId="955"/>
            <ac:spMk id="4" creationId="{9990A873-E249-EF40-A3EF-439026E23EED}"/>
          </ac:spMkLst>
        </pc:spChg>
      </pc:sldChg>
      <pc:sldChg chg="modSp mod">
        <pc:chgData name="Katharina Waczek" userId="0331d40d-42ee-4bfc-ae12-ac157682cb79" providerId="ADAL" clId="{2A2D6BDE-AAC3-AA40-A728-2C9F96F6BB02}" dt="2021-11-21T15:58:12.804" v="64" actId="20577"/>
        <pc:sldMkLst>
          <pc:docMk/>
          <pc:sldMk cId="3697799851" sldId="1061"/>
        </pc:sldMkLst>
        <pc:spChg chg="mod">
          <ac:chgData name="Katharina Waczek" userId="0331d40d-42ee-4bfc-ae12-ac157682cb79" providerId="ADAL" clId="{2A2D6BDE-AAC3-AA40-A728-2C9F96F6BB02}" dt="2021-11-21T15:58:12.804" v="64" actId="20577"/>
          <ac:spMkLst>
            <pc:docMk/>
            <pc:sldMk cId="3697799851" sldId="1061"/>
            <ac:spMk id="14" creationId="{6D202E3C-6B58-B94C-9D6C-E2330E128E3C}"/>
          </ac:spMkLst>
        </pc:spChg>
      </pc:sldChg>
      <pc:sldChg chg="modSp mod">
        <pc:chgData name="Katharina Waczek" userId="0331d40d-42ee-4bfc-ae12-ac157682cb79" providerId="ADAL" clId="{2A2D6BDE-AAC3-AA40-A728-2C9F96F6BB02}" dt="2021-11-21T15:58:38.258" v="66" actId="20577"/>
        <pc:sldMkLst>
          <pc:docMk/>
          <pc:sldMk cId="3915432226" sldId="1062"/>
        </pc:sldMkLst>
        <pc:spChg chg="mod">
          <ac:chgData name="Katharina Waczek" userId="0331d40d-42ee-4bfc-ae12-ac157682cb79" providerId="ADAL" clId="{2A2D6BDE-AAC3-AA40-A728-2C9F96F6BB02}" dt="2021-11-21T15:58:38.258" v="66" actId="20577"/>
          <ac:spMkLst>
            <pc:docMk/>
            <pc:sldMk cId="3915432226" sldId="1062"/>
            <ac:spMk id="14" creationId="{6D202E3C-6B58-B94C-9D6C-E2330E128E3C}"/>
          </ac:spMkLst>
        </pc:spChg>
      </pc:sldChg>
      <pc:sldMasterChg chg="modSldLayout">
        <pc:chgData name="Katharina Waczek" userId="0331d40d-42ee-4bfc-ae12-ac157682cb79" providerId="ADAL" clId="{2A2D6BDE-AAC3-AA40-A728-2C9F96F6BB02}" dt="2021-11-21T15:57:43.355" v="62" actId="20577"/>
        <pc:sldMasterMkLst>
          <pc:docMk/>
          <pc:sldMasterMk cId="81541694" sldId="2147483696"/>
        </pc:sldMasterMkLst>
        <pc:sldLayoutChg chg="modSp mod">
          <pc:chgData name="Katharina Waczek" userId="0331d40d-42ee-4bfc-ae12-ac157682cb79" providerId="ADAL" clId="{2A2D6BDE-AAC3-AA40-A728-2C9F96F6BB02}" dt="2021-11-21T15:57:43.355" v="62" actId="20577"/>
          <pc:sldLayoutMkLst>
            <pc:docMk/>
            <pc:sldMasterMk cId="81541694" sldId="2147483696"/>
            <pc:sldLayoutMk cId="3516580236" sldId="2147483697"/>
          </pc:sldLayoutMkLst>
          <pc:spChg chg="mod">
            <ac:chgData name="Katharina Waczek" userId="0331d40d-42ee-4bfc-ae12-ac157682cb79" providerId="ADAL" clId="{2A2D6BDE-AAC3-AA40-A728-2C9F96F6BB02}" dt="2021-11-21T15:57:43.355" v="62" actId="20577"/>
            <ac:spMkLst>
              <pc:docMk/>
              <pc:sldMasterMk cId="81541694" sldId="2147483696"/>
              <pc:sldLayoutMk cId="3516580236" sldId="2147483697"/>
              <ac:spMk id="9" creationId="{465AF945-5AA6-5C4E-9357-48D7D4A76498}"/>
            </ac:spMkLst>
          </pc:spChg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E8ABFE6-4908-438B-9025-749BE075C3FB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43BFE49-9E24-42B0-B7E8-359A409E798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2000" b="1" dirty="0">
              <a:latin typeface="Century Gothic" panose="020B0502020202020204" pitchFamily="34" charset="0"/>
            </a:rPr>
            <a:t>Based on joint threat  assessment</a:t>
          </a:r>
          <a:endParaRPr lang="en-US" sz="2000" b="1" dirty="0">
            <a:latin typeface="Century Gothic" panose="020B0502020202020204" pitchFamily="34" charset="0"/>
          </a:endParaRPr>
        </a:p>
      </dgm:t>
    </dgm:pt>
    <dgm:pt modelId="{0EEAC4E3-273E-4D38-9680-1A84E75B3AA6}" type="parTrans" cxnId="{B8A454BC-B20B-414E-AE9E-829C277F0467}">
      <dgm:prSet/>
      <dgm:spPr/>
      <dgm:t>
        <a:bodyPr/>
        <a:lstStyle/>
        <a:p>
          <a:endParaRPr lang="en-US" sz="1400" b="1">
            <a:latin typeface="Century Gothic" panose="020B0502020202020204" pitchFamily="34" charset="0"/>
          </a:endParaRPr>
        </a:p>
      </dgm:t>
    </dgm:pt>
    <dgm:pt modelId="{21513DD1-76D1-4EF0-9491-49D3D635D702}" type="sibTrans" cxnId="{B8A454BC-B20B-414E-AE9E-829C277F0467}">
      <dgm:prSet/>
      <dgm:spPr/>
      <dgm:t>
        <a:bodyPr/>
        <a:lstStyle/>
        <a:p>
          <a:endParaRPr lang="en-US" sz="1400" b="1">
            <a:latin typeface="Century Gothic" panose="020B0502020202020204" pitchFamily="34" charset="0"/>
          </a:endParaRPr>
        </a:p>
      </dgm:t>
    </dgm:pt>
    <dgm:pt modelId="{9048839A-0089-4D4B-9B3C-1F246E6672EF}">
      <dgm:prSet custT="1"/>
      <dgm:spPr>
        <a:solidFill>
          <a:schemeClr val="accent5"/>
        </a:solidFill>
      </dgm:spPr>
      <dgm:t>
        <a:bodyPr/>
        <a:lstStyle/>
        <a:p>
          <a:pPr>
            <a:lnSpc>
              <a:spcPct val="100000"/>
            </a:lnSpc>
          </a:pPr>
          <a:r>
            <a:rPr lang="en-GB" sz="2000" b="1" dirty="0">
              <a:latin typeface="Century Gothic" panose="020B0502020202020204" pitchFamily="34" charset="0"/>
            </a:rPr>
            <a:t>Location and size of vulnerable groups</a:t>
          </a:r>
          <a:endParaRPr lang="en-US" sz="2000" b="1" dirty="0">
            <a:latin typeface="Century Gothic" panose="020B0502020202020204" pitchFamily="34" charset="0"/>
          </a:endParaRPr>
        </a:p>
      </dgm:t>
    </dgm:pt>
    <dgm:pt modelId="{0A999ADB-0604-4AE4-BA41-95C496D1AB9F}" type="parTrans" cxnId="{B596FD2C-4FF0-47DF-A312-277612284F8E}">
      <dgm:prSet/>
      <dgm:spPr/>
      <dgm:t>
        <a:bodyPr/>
        <a:lstStyle/>
        <a:p>
          <a:endParaRPr lang="en-US" sz="1400" b="1">
            <a:latin typeface="Century Gothic" panose="020B0502020202020204" pitchFamily="34" charset="0"/>
          </a:endParaRPr>
        </a:p>
      </dgm:t>
    </dgm:pt>
    <dgm:pt modelId="{E8C996D4-42D3-4194-BA0E-3A16B2EDC7D0}" type="sibTrans" cxnId="{B596FD2C-4FF0-47DF-A312-277612284F8E}">
      <dgm:prSet/>
      <dgm:spPr/>
      <dgm:t>
        <a:bodyPr/>
        <a:lstStyle/>
        <a:p>
          <a:endParaRPr lang="en-US" sz="1400" b="1">
            <a:latin typeface="Century Gothic" panose="020B0502020202020204" pitchFamily="34" charset="0"/>
          </a:endParaRPr>
        </a:p>
      </dgm:t>
    </dgm:pt>
    <dgm:pt modelId="{C427DC25-623A-4EDC-9BCE-A563654B5B2F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>
            <a:lnSpc>
              <a:spcPct val="100000"/>
            </a:lnSpc>
          </a:pPr>
          <a:r>
            <a:rPr lang="en-GB" sz="2000" b="1" dirty="0">
              <a:latin typeface="Century Gothic" panose="020B0502020202020204" pitchFamily="34" charset="0"/>
            </a:rPr>
            <a:t>Capacity and intent of spoilers  </a:t>
          </a:r>
          <a:endParaRPr lang="en-US" sz="2000" b="1" dirty="0">
            <a:latin typeface="Century Gothic" panose="020B0502020202020204" pitchFamily="34" charset="0"/>
          </a:endParaRPr>
        </a:p>
      </dgm:t>
    </dgm:pt>
    <dgm:pt modelId="{5F76B00F-B537-49DE-B39E-8D29785CDD44}" type="parTrans" cxnId="{2F622C69-4C9E-4644-ACD0-03B9F52408BA}">
      <dgm:prSet/>
      <dgm:spPr/>
      <dgm:t>
        <a:bodyPr/>
        <a:lstStyle/>
        <a:p>
          <a:endParaRPr lang="en-US" sz="1400" b="1">
            <a:latin typeface="Century Gothic" panose="020B0502020202020204" pitchFamily="34" charset="0"/>
          </a:endParaRPr>
        </a:p>
      </dgm:t>
    </dgm:pt>
    <dgm:pt modelId="{BE08E2A5-A070-447C-8B29-CF4E91D5A0BA}" type="sibTrans" cxnId="{2F622C69-4C9E-4644-ACD0-03B9F52408BA}">
      <dgm:prSet/>
      <dgm:spPr/>
      <dgm:t>
        <a:bodyPr/>
        <a:lstStyle/>
        <a:p>
          <a:endParaRPr lang="en-US" sz="1400" b="1">
            <a:latin typeface="Century Gothic" panose="020B0502020202020204" pitchFamily="34" charset="0"/>
          </a:endParaRPr>
        </a:p>
      </dgm:t>
    </dgm:pt>
    <dgm:pt modelId="{11F093EE-43C1-4C29-9EC8-A01F805538CA}">
      <dgm:prSet custT="1"/>
      <dgm:spPr>
        <a:solidFill>
          <a:srgbClr val="00B0F0"/>
        </a:solidFill>
      </dgm:spPr>
      <dgm:t>
        <a:bodyPr/>
        <a:lstStyle/>
        <a:p>
          <a:pPr>
            <a:lnSpc>
              <a:spcPct val="100000"/>
            </a:lnSpc>
          </a:pPr>
          <a:r>
            <a:rPr lang="en-GB" sz="2000" b="1" dirty="0">
              <a:latin typeface="Century Gothic" panose="020B0502020202020204" pitchFamily="34" charset="0"/>
            </a:rPr>
            <a:t>Capacity and willingness of host-State police to protect civilians</a:t>
          </a:r>
          <a:endParaRPr lang="en-US" sz="2000" b="1" dirty="0">
            <a:latin typeface="Century Gothic" panose="020B0502020202020204" pitchFamily="34" charset="0"/>
          </a:endParaRPr>
        </a:p>
      </dgm:t>
    </dgm:pt>
    <dgm:pt modelId="{67805428-1C99-4ABB-8475-DDBB24402ADB}" type="parTrans" cxnId="{08CCB530-296B-4671-9124-8F92CFD979E2}">
      <dgm:prSet/>
      <dgm:spPr/>
      <dgm:t>
        <a:bodyPr/>
        <a:lstStyle/>
        <a:p>
          <a:endParaRPr lang="en-US" sz="1400" b="1">
            <a:latin typeface="Century Gothic" panose="020B0502020202020204" pitchFamily="34" charset="0"/>
          </a:endParaRPr>
        </a:p>
      </dgm:t>
    </dgm:pt>
    <dgm:pt modelId="{5F4A84DB-D30A-4134-9819-DF34EA57759D}" type="sibTrans" cxnId="{08CCB530-296B-4671-9124-8F92CFD979E2}">
      <dgm:prSet/>
      <dgm:spPr/>
      <dgm:t>
        <a:bodyPr/>
        <a:lstStyle/>
        <a:p>
          <a:endParaRPr lang="en-US" sz="1400" b="1">
            <a:latin typeface="Century Gothic" panose="020B0502020202020204" pitchFamily="34" charset="0"/>
          </a:endParaRPr>
        </a:p>
      </dgm:t>
    </dgm:pt>
    <dgm:pt modelId="{A160F72F-CDA0-4E3C-8BFC-A2F59D949288}" type="pres">
      <dgm:prSet presAssocID="{CE8ABFE6-4908-438B-9025-749BE075C3FB}" presName="diagram" presStyleCnt="0">
        <dgm:presLayoutVars>
          <dgm:dir/>
          <dgm:resizeHandles val="exact"/>
        </dgm:presLayoutVars>
      </dgm:prSet>
      <dgm:spPr/>
    </dgm:pt>
    <dgm:pt modelId="{6E38B3F6-2ECB-4381-A0C4-5A4E98039176}" type="pres">
      <dgm:prSet presAssocID="{D43BFE49-9E24-42B0-B7E8-359A409E7983}" presName="node" presStyleLbl="node1" presStyleIdx="0" presStyleCnt="4">
        <dgm:presLayoutVars>
          <dgm:bulletEnabled val="1"/>
        </dgm:presLayoutVars>
      </dgm:prSet>
      <dgm:spPr/>
    </dgm:pt>
    <dgm:pt modelId="{AA8B61D7-5BF3-4CE3-A2EA-52262916D0D5}" type="pres">
      <dgm:prSet presAssocID="{21513DD1-76D1-4EF0-9491-49D3D635D702}" presName="sibTrans" presStyleCnt="0"/>
      <dgm:spPr/>
    </dgm:pt>
    <dgm:pt modelId="{805B047A-0E22-4B71-AA92-B1AB8ABEA5FC}" type="pres">
      <dgm:prSet presAssocID="{9048839A-0089-4D4B-9B3C-1F246E6672EF}" presName="node" presStyleLbl="node1" presStyleIdx="1" presStyleCnt="4">
        <dgm:presLayoutVars>
          <dgm:bulletEnabled val="1"/>
        </dgm:presLayoutVars>
      </dgm:prSet>
      <dgm:spPr/>
    </dgm:pt>
    <dgm:pt modelId="{F31A82F0-EDCC-4683-825E-9D9005145C18}" type="pres">
      <dgm:prSet presAssocID="{E8C996D4-42D3-4194-BA0E-3A16B2EDC7D0}" presName="sibTrans" presStyleCnt="0"/>
      <dgm:spPr/>
    </dgm:pt>
    <dgm:pt modelId="{2763DAAA-89B4-49B8-B19F-043D4662FD72}" type="pres">
      <dgm:prSet presAssocID="{C427DC25-623A-4EDC-9BCE-A563654B5B2F}" presName="node" presStyleLbl="node1" presStyleIdx="2" presStyleCnt="4">
        <dgm:presLayoutVars>
          <dgm:bulletEnabled val="1"/>
        </dgm:presLayoutVars>
      </dgm:prSet>
      <dgm:spPr/>
    </dgm:pt>
    <dgm:pt modelId="{D3879DBF-436E-4A42-8655-1446FFC0A83B}" type="pres">
      <dgm:prSet presAssocID="{BE08E2A5-A070-447C-8B29-CF4E91D5A0BA}" presName="sibTrans" presStyleCnt="0"/>
      <dgm:spPr/>
    </dgm:pt>
    <dgm:pt modelId="{01FEB59A-9081-4A05-88A5-FDE7F22B58AC}" type="pres">
      <dgm:prSet presAssocID="{11F093EE-43C1-4C29-9EC8-A01F805538CA}" presName="node" presStyleLbl="node1" presStyleIdx="3" presStyleCnt="4">
        <dgm:presLayoutVars>
          <dgm:bulletEnabled val="1"/>
        </dgm:presLayoutVars>
      </dgm:prSet>
      <dgm:spPr/>
    </dgm:pt>
  </dgm:ptLst>
  <dgm:cxnLst>
    <dgm:cxn modelId="{3C813106-7593-491F-8511-306B0633B5DF}" type="presOf" srcId="{C427DC25-623A-4EDC-9BCE-A563654B5B2F}" destId="{2763DAAA-89B4-49B8-B19F-043D4662FD72}" srcOrd="0" destOrd="0" presId="urn:microsoft.com/office/officeart/2005/8/layout/default"/>
    <dgm:cxn modelId="{B596FD2C-4FF0-47DF-A312-277612284F8E}" srcId="{CE8ABFE6-4908-438B-9025-749BE075C3FB}" destId="{9048839A-0089-4D4B-9B3C-1F246E6672EF}" srcOrd="1" destOrd="0" parTransId="{0A999ADB-0604-4AE4-BA41-95C496D1AB9F}" sibTransId="{E8C996D4-42D3-4194-BA0E-3A16B2EDC7D0}"/>
    <dgm:cxn modelId="{08CCB530-296B-4671-9124-8F92CFD979E2}" srcId="{CE8ABFE6-4908-438B-9025-749BE075C3FB}" destId="{11F093EE-43C1-4C29-9EC8-A01F805538CA}" srcOrd="3" destOrd="0" parTransId="{67805428-1C99-4ABB-8475-DDBB24402ADB}" sibTransId="{5F4A84DB-D30A-4134-9819-DF34EA57759D}"/>
    <dgm:cxn modelId="{C441F33D-81C3-4090-A4EF-73735D99A2CB}" type="presOf" srcId="{9048839A-0089-4D4B-9B3C-1F246E6672EF}" destId="{805B047A-0E22-4B71-AA92-B1AB8ABEA5FC}" srcOrd="0" destOrd="0" presId="urn:microsoft.com/office/officeart/2005/8/layout/default"/>
    <dgm:cxn modelId="{2F622C69-4C9E-4644-ACD0-03B9F52408BA}" srcId="{CE8ABFE6-4908-438B-9025-749BE075C3FB}" destId="{C427DC25-623A-4EDC-9BCE-A563654B5B2F}" srcOrd="2" destOrd="0" parTransId="{5F76B00F-B537-49DE-B39E-8D29785CDD44}" sibTransId="{BE08E2A5-A070-447C-8B29-CF4E91D5A0BA}"/>
    <dgm:cxn modelId="{DB3C0893-C1FC-4F50-ABD7-83C445D2F18C}" type="presOf" srcId="{CE8ABFE6-4908-438B-9025-749BE075C3FB}" destId="{A160F72F-CDA0-4E3C-8BFC-A2F59D949288}" srcOrd="0" destOrd="0" presId="urn:microsoft.com/office/officeart/2005/8/layout/default"/>
    <dgm:cxn modelId="{C37B95B4-564A-42DC-835B-618CAF19753F}" type="presOf" srcId="{11F093EE-43C1-4C29-9EC8-A01F805538CA}" destId="{01FEB59A-9081-4A05-88A5-FDE7F22B58AC}" srcOrd="0" destOrd="0" presId="urn:microsoft.com/office/officeart/2005/8/layout/default"/>
    <dgm:cxn modelId="{B8A454BC-B20B-414E-AE9E-829C277F0467}" srcId="{CE8ABFE6-4908-438B-9025-749BE075C3FB}" destId="{D43BFE49-9E24-42B0-B7E8-359A409E7983}" srcOrd="0" destOrd="0" parTransId="{0EEAC4E3-273E-4D38-9680-1A84E75B3AA6}" sibTransId="{21513DD1-76D1-4EF0-9491-49D3D635D702}"/>
    <dgm:cxn modelId="{3C02A4D5-B3D9-4671-AD82-A5E13475C982}" type="presOf" srcId="{D43BFE49-9E24-42B0-B7E8-359A409E7983}" destId="{6E38B3F6-2ECB-4381-A0C4-5A4E98039176}" srcOrd="0" destOrd="0" presId="urn:microsoft.com/office/officeart/2005/8/layout/default"/>
    <dgm:cxn modelId="{D114BFC5-14F0-49AB-8034-33499ECC2BB3}" type="presParOf" srcId="{A160F72F-CDA0-4E3C-8BFC-A2F59D949288}" destId="{6E38B3F6-2ECB-4381-A0C4-5A4E98039176}" srcOrd="0" destOrd="0" presId="urn:microsoft.com/office/officeart/2005/8/layout/default"/>
    <dgm:cxn modelId="{CF2554BC-B8D8-4B8E-A791-802EA27AE655}" type="presParOf" srcId="{A160F72F-CDA0-4E3C-8BFC-A2F59D949288}" destId="{AA8B61D7-5BF3-4CE3-A2EA-52262916D0D5}" srcOrd="1" destOrd="0" presId="urn:microsoft.com/office/officeart/2005/8/layout/default"/>
    <dgm:cxn modelId="{0FA99B52-86DA-4925-9F55-B481CEBD53C2}" type="presParOf" srcId="{A160F72F-CDA0-4E3C-8BFC-A2F59D949288}" destId="{805B047A-0E22-4B71-AA92-B1AB8ABEA5FC}" srcOrd="2" destOrd="0" presId="urn:microsoft.com/office/officeart/2005/8/layout/default"/>
    <dgm:cxn modelId="{FCB4EF79-1D79-4DA8-B4B9-4D65BE2C382D}" type="presParOf" srcId="{A160F72F-CDA0-4E3C-8BFC-A2F59D949288}" destId="{F31A82F0-EDCC-4683-825E-9D9005145C18}" srcOrd="3" destOrd="0" presId="urn:microsoft.com/office/officeart/2005/8/layout/default"/>
    <dgm:cxn modelId="{B8DA5212-3D46-4455-96B9-E9AE1107720A}" type="presParOf" srcId="{A160F72F-CDA0-4E3C-8BFC-A2F59D949288}" destId="{2763DAAA-89B4-49B8-B19F-043D4662FD72}" srcOrd="4" destOrd="0" presId="urn:microsoft.com/office/officeart/2005/8/layout/default"/>
    <dgm:cxn modelId="{19D249A3-2C23-4AE5-A130-5AF2D4D0C1BF}" type="presParOf" srcId="{A160F72F-CDA0-4E3C-8BFC-A2F59D949288}" destId="{D3879DBF-436E-4A42-8655-1446FFC0A83B}" srcOrd="5" destOrd="0" presId="urn:microsoft.com/office/officeart/2005/8/layout/default"/>
    <dgm:cxn modelId="{68F8F89B-D088-4932-AC3F-962D7C134F17}" type="presParOf" srcId="{A160F72F-CDA0-4E3C-8BFC-A2F59D949288}" destId="{01FEB59A-9081-4A05-88A5-FDE7F22B58AC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38B3F6-2ECB-4381-A0C4-5A4E98039176}">
      <dsp:nvSpPr>
        <dsp:cNvPr id="0" name=""/>
        <dsp:cNvSpPr/>
      </dsp:nvSpPr>
      <dsp:spPr>
        <a:xfrm>
          <a:off x="220923" y="968"/>
          <a:ext cx="3374511" cy="20247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latin typeface="Century Gothic" panose="020B0502020202020204" pitchFamily="34" charset="0"/>
            </a:rPr>
            <a:t>Based on joint threat  assessment</a:t>
          </a:r>
          <a:endParaRPr lang="en-US" sz="2000" b="1" kern="1200" dirty="0">
            <a:latin typeface="Century Gothic" panose="020B0502020202020204" pitchFamily="34" charset="0"/>
          </a:endParaRPr>
        </a:p>
      </dsp:txBody>
      <dsp:txXfrm>
        <a:off x="220923" y="968"/>
        <a:ext cx="3374511" cy="2024706"/>
      </dsp:txXfrm>
    </dsp:sp>
    <dsp:sp modelId="{805B047A-0E22-4B71-AA92-B1AB8ABEA5FC}">
      <dsp:nvSpPr>
        <dsp:cNvPr id="0" name=""/>
        <dsp:cNvSpPr/>
      </dsp:nvSpPr>
      <dsp:spPr>
        <a:xfrm>
          <a:off x="3932886" y="968"/>
          <a:ext cx="3374511" cy="2024706"/>
        </a:xfrm>
        <a:prstGeom prst="rect">
          <a:avLst/>
        </a:prstGeom>
        <a:solidFill>
          <a:schemeClr val="accent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latin typeface="Century Gothic" panose="020B0502020202020204" pitchFamily="34" charset="0"/>
            </a:rPr>
            <a:t>Location and size of vulnerable groups</a:t>
          </a:r>
          <a:endParaRPr lang="en-US" sz="2000" b="1" kern="1200" dirty="0">
            <a:latin typeface="Century Gothic" panose="020B0502020202020204" pitchFamily="34" charset="0"/>
          </a:endParaRPr>
        </a:p>
      </dsp:txBody>
      <dsp:txXfrm>
        <a:off x="3932886" y="968"/>
        <a:ext cx="3374511" cy="2024706"/>
      </dsp:txXfrm>
    </dsp:sp>
    <dsp:sp modelId="{2763DAAA-89B4-49B8-B19F-043D4662FD72}">
      <dsp:nvSpPr>
        <dsp:cNvPr id="0" name=""/>
        <dsp:cNvSpPr/>
      </dsp:nvSpPr>
      <dsp:spPr>
        <a:xfrm>
          <a:off x="220923" y="2363126"/>
          <a:ext cx="3374511" cy="2024706"/>
        </a:xfrm>
        <a:prstGeom prst="rect">
          <a:avLst/>
        </a:prstGeom>
        <a:solidFill>
          <a:schemeClr val="tx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latin typeface="Century Gothic" panose="020B0502020202020204" pitchFamily="34" charset="0"/>
            </a:rPr>
            <a:t>Capacity and intent of spoilers  </a:t>
          </a:r>
          <a:endParaRPr lang="en-US" sz="2000" b="1" kern="1200" dirty="0">
            <a:latin typeface="Century Gothic" panose="020B0502020202020204" pitchFamily="34" charset="0"/>
          </a:endParaRPr>
        </a:p>
      </dsp:txBody>
      <dsp:txXfrm>
        <a:off x="220923" y="2363126"/>
        <a:ext cx="3374511" cy="2024706"/>
      </dsp:txXfrm>
    </dsp:sp>
    <dsp:sp modelId="{01FEB59A-9081-4A05-88A5-FDE7F22B58AC}">
      <dsp:nvSpPr>
        <dsp:cNvPr id="0" name=""/>
        <dsp:cNvSpPr/>
      </dsp:nvSpPr>
      <dsp:spPr>
        <a:xfrm>
          <a:off x="3932886" y="2363126"/>
          <a:ext cx="3374511" cy="2024706"/>
        </a:xfrm>
        <a:prstGeom prst="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latin typeface="Century Gothic" panose="020B0502020202020204" pitchFamily="34" charset="0"/>
            </a:rPr>
            <a:t>Capacity and willingness of host-State police to protect civilians</a:t>
          </a:r>
          <a:endParaRPr lang="en-US" sz="2000" b="1" kern="1200" dirty="0">
            <a:latin typeface="Century Gothic" panose="020B0502020202020204" pitchFamily="34" charset="0"/>
          </a:endParaRPr>
        </a:p>
      </dsp:txBody>
      <dsp:txXfrm>
        <a:off x="3932886" y="2363126"/>
        <a:ext cx="3374511" cy="20247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633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3633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99CC0FC-2BDE-084B-852C-86E1AEAD3E77}" type="datetimeFigureOut">
              <a:rPr lang="en-US" smtClean="0"/>
              <a:t>1/18/22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7317"/>
            <a:ext cx="2945659" cy="4936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377317"/>
            <a:ext cx="2945659" cy="4936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B3AC4F9-24D2-0145-B7DA-012D79642C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05306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633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633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99810E5-B9E1-7E45-A0FB-1A55435B13DB}" type="datetimeFigureOut">
              <a:rPr lang="en-US" smtClean="0"/>
              <a:t>1/18/22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39775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689515"/>
            <a:ext cx="5438140" cy="444269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45659" cy="4936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7317"/>
            <a:ext cx="2945659" cy="4936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642A593-4382-9548-BCBC-9AFA9F5802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38981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776476-C927-4D07-B80B-EAF53FA02F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4493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arenR"/>
            </a:pPr>
            <a:endParaRPr lang="en-GB" b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B81260-0F20-44D1-9976-2AB900F966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3154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arenR"/>
            </a:pPr>
            <a:endParaRPr lang="en-GB" b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B81260-0F20-44D1-9976-2AB900F966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8458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arenR"/>
            </a:pPr>
            <a:endParaRPr lang="en-GB" b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B81260-0F20-44D1-9976-2AB900F966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4885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56913" indent="-29112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64482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30276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96068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61861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3027653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93446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959238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fld id="{B8EC0D51-D9AF-4A65-BF6F-98295766D6DD}" type="slidenum">
              <a:rPr lang="en-US" altLang="ja-JP" sz="1200">
                <a:latin typeface="Arial" pitchFamily="34" charset="0"/>
              </a:rPr>
              <a:pPr eaLnBrk="1" hangingPunct="1"/>
              <a:t>12</a:t>
            </a:fld>
            <a:endParaRPr lang="en-US" altLang="ja-JP" sz="1200">
              <a:latin typeface="Arial" pitchFamily="34" charset="0"/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56913" indent="-29112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64482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30276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96068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61861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3027653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93446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959238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fld id="{84297872-7BAE-4E76-A125-E84DEF2C687B}" type="datetime1">
              <a:rPr lang="en-US" altLang="ja-JP" sz="1200">
                <a:latin typeface="Calibri" pitchFamily="34" charset="0"/>
              </a:rPr>
              <a:pPr eaLnBrk="1" hangingPunct="1"/>
              <a:t>1/18/22</a:t>
            </a:fld>
            <a:endParaRPr lang="en-US" altLang="ja-JP" sz="1200">
              <a:latin typeface="Calibri" pitchFamily="34" charset="0"/>
            </a:endParaRPr>
          </a:p>
        </p:txBody>
      </p:sp>
      <p:sp>
        <p:nvSpPr>
          <p:cNvPr id="21508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01040" y="4415790"/>
            <a:ext cx="5608320" cy="488061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ja-JP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13306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56913" indent="-29112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64482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30276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96068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61861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3027653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93446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959238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fld id="{B8EC0D51-D9AF-4A65-BF6F-98295766D6DD}" type="slidenum">
              <a:rPr lang="en-US" altLang="ja-JP" sz="1200">
                <a:latin typeface="Arial" pitchFamily="34" charset="0"/>
              </a:rPr>
              <a:pPr eaLnBrk="1" hangingPunct="1"/>
              <a:t>13</a:t>
            </a:fld>
            <a:endParaRPr lang="en-US" altLang="ja-JP" sz="1200">
              <a:latin typeface="Arial" pitchFamily="34" charset="0"/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56913" indent="-29112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64482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30276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96068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61861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3027653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93446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959238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fld id="{84297872-7BAE-4E76-A125-E84DEF2C687B}" type="datetime1">
              <a:rPr lang="en-US" altLang="ja-JP" sz="1200">
                <a:latin typeface="Calibri" pitchFamily="34" charset="0"/>
              </a:rPr>
              <a:pPr eaLnBrk="1" hangingPunct="1"/>
              <a:t>1/18/22</a:t>
            </a:fld>
            <a:endParaRPr lang="en-US" altLang="ja-JP" sz="1200">
              <a:latin typeface="Calibri" pitchFamily="34" charset="0"/>
            </a:endParaRPr>
          </a:p>
        </p:txBody>
      </p:sp>
      <p:sp>
        <p:nvSpPr>
          <p:cNvPr id="21508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01040" y="4415790"/>
            <a:ext cx="5608320" cy="488061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ja-JP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85582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56913" indent="-29112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64482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30276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96068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61861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3027653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93446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959238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fld id="{B8EC0D51-D9AF-4A65-BF6F-98295766D6DD}" type="slidenum">
              <a:rPr lang="en-US" altLang="ja-JP" sz="1200">
                <a:latin typeface="Arial" pitchFamily="34" charset="0"/>
              </a:rPr>
              <a:pPr eaLnBrk="1" hangingPunct="1"/>
              <a:t>14</a:t>
            </a:fld>
            <a:endParaRPr lang="en-US" altLang="ja-JP" sz="1200">
              <a:latin typeface="Arial" pitchFamily="34" charset="0"/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56913" indent="-29112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64482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30276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96068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61861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3027653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93446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959238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fld id="{84297872-7BAE-4E76-A125-E84DEF2C687B}" type="datetime1">
              <a:rPr lang="en-US" altLang="ja-JP" sz="1200">
                <a:latin typeface="Calibri" pitchFamily="34" charset="0"/>
              </a:rPr>
              <a:pPr eaLnBrk="1" hangingPunct="1"/>
              <a:t>1/18/22</a:t>
            </a:fld>
            <a:endParaRPr lang="en-US" altLang="ja-JP" sz="1200">
              <a:latin typeface="Calibri" pitchFamily="34" charset="0"/>
            </a:endParaRPr>
          </a:p>
        </p:txBody>
      </p:sp>
      <p:sp>
        <p:nvSpPr>
          <p:cNvPr id="21508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01040" y="4415790"/>
            <a:ext cx="5608320" cy="488061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ja-JP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70823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56913" indent="-29112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64482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30276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96068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61861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3027653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93446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959238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fld id="{B8EC0D51-D9AF-4A65-BF6F-98295766D6DD}" type="slidenum">
              <a:rPr lang="en-US" altLang="ja-JP" sz="1200">
                <a:latin typeface="Arial" pitchFamily="34" charset="0"/>
              </a:rPr>
              <a:pPr eaLnBrk="1" hangingPunct="1"/>
              <a:t>15</a:t>
            </a:fld>
            <a:endParaRPr lang="en-US" altLang="ja-JP" sz="1200">
              <a:latin typeface="Arial" pitchFamily="34" charset="0"/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56913" indent="-29112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64482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30276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96068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61861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3027653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93446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959238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fld id="{84297872-7BAE-4E76-A125-E84DEF2C687B}" type="datetime1">
              <a:rPr lang="en-US" altLang="ja-JP" sz="1200">
                <a:latin typeface="Calibri" pitchFamily="34" charset="0"/>
              </a:rPr>
              <a:pPr eaLnBrk="1" hangingPunct="1"/>
              <a:t>1/18/22</a:t>
            </a:fld>
            <a:endParaRPr lang="en-US" altLang="ja-JP" sz="1200">
              <a:latin typeface="Calibri" pitchFamily="34" charset="0"/>
            </a:endParaRPr>
          </a:p>
        </p:txBody>
      </p:sp>
      <p:sp>
        <p:nvSpPr>
          <p:cNvPr id="21508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01040" y="4415790"/>
            <a:ext cx="5608320" cy="488061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ja-JP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919088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56913" indent="-29112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64482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30276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96068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61861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3027653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93446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959238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fld id="{B8EC0D51-D9AF-4A65-BF6F-98295766D6DD}" type="slidenum">
              <a:rPr lang="en-US" altLang="ja-JP" sz="1200">
                <a:latin typeface="Arial" pitchFamily="34" charset="0"/>
              </a:rPr>
              <a:pPr eaLnBrk="1" hangingPunct="1"/>
              <a:t>19</a:t>
            </a:fld>
            <a:endParaRPr lang="en-US" altLang="ja-JP" sz="1200">
              <a:latin typeface="Arial" pitchFamily="34" charset="0"/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56913" indent="-29112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64482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30276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96068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61861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3027653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93446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959238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fld id="{84297872-7BAE-4E76-A125-E84DEF2C687B}" type="datetime1">
              <a:rPr lang="en-US" altLang="ja-JP" sz="1200">
                <a:latin typeface="Calibri" pitchFamily="34" charset="0"/>
              </a:rPr>
              <a:pPr eaLnBrk="1" hangingPunct="1"/>
              <a:t>1/18/22</a:t>
            </a:fld>
            <a:endParaRPr lang="en-US" altLang="ja-JP" sz="1200">
              <a:latin typeface="Calibri" pitchFamily="34" charset="0"/>
            </a:endParaRPr>
          </a:p>
        </p:txBody>
      </p:sp>
      <p:sp>
        <p:nvSpPr>
          <p:cNvPr id="21508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01040" y="4415790"/>
            <a:ext cx="5608320" cy="488061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ja-JP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779527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56913" indent="-29112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64482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30276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96068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61861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3027653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93446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959238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fld id="{B8EC0D51-D9AF-4A65-BF6F-98295766D6DD}" type="slidenum">
              <a:rPr lang="en-US" altLang="ja-JP" sz="1200">
                <a:latin typeface="Arial" pitchFamily="34" charset="0"/>
              </a:rPr>
              <a:pPr eaLnBrk="1" hangingPunct="1"/>
              <a:t>20</a:t>
            </a:fld>
            <a:endParaRPr lang="en-US" altLang="ja-JP" sz="1200">
              <a:latin typeface="Arial" pitchFamily="34" charset="0"/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56913" indent="-29112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64482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30276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96068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61861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3027653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93446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959238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fld id="{84297872-7BAE-4E76-A125-E84DEF2C687B}" type="datetime1">
              <a:rPr lang="en-US" altLang="ja-JP" sz="1200">
                <a:latin typeface="Calibri" pitchFamily="34" charset="0"/>
              </a:rPr>
              <a:pPr eaLnBrk="1" hangingPunct="1"/>
              <a:t>1/18/22</a:t>
            </a:fld>
            <a:endParaRPr lang="en-US" altLang="ja-JP" sz="1200">
              <a:latin typeface="Calibri" pitchFamily="34" charset="0"/>
            </a:endParaRPr>
          </a:p>
        </p:txBody>
      </p:sp>
      <p:sp>
        <p:nvSpPr>
          <p:cNvPr id="21508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01040" y="4415790"/>
            <a:ext cx="5608320" cy="488061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ja-JP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58975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56913" indent="-29112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64482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30276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96068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61861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3027653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93446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959238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fld id="{B8EC0D51-D9AF-4A65-BF6F-98295766D6DD}" type="slidenum">
              <a:rPr lang="en-US" altLang="ja-JP" sz="1200">
                <a:latin typeface="Arial" pitchFamily="34" charset="0"/>
              </a:rPr>
              <a:pPr eaLnBrk="1" hangingPunct="1"/>
              <a:t>21</a:t>
            </a:fld>
            <a:endParaRPr lang="en-US" altLang="ja-JP" sz="1200">
              <a:latin typeface="Arial" pitchFamily="34" charset="0"/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56913" indent="-29112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64482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30276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96068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61861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3027653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93446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959238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fld id="{84297872-7BAE-4E76-A125-E84DEF2C687B}" type="datetime1">
              <a:rPr lang="en-US" altLang="ja-JP" sz="1200">
                <a:latin typeface="Calibri" pitchFamily="34" charset="0"/>
              </a:rPr>
              <a:pPr eaLnBrk="1" hangingPunct="1"/>
              <a:t>1/18/22</a:t>
            </a:fld>
            <a:endParaRPr lang="en-US" altLang="ja-JP" sz="1200">
              <a:latin typeface="Calibri" pitchFamily="34" charset="0"/>
            </a:endParaRPr>
          </a:p>
        </p:txBody>
      </p:sp>
      <p:sp>
        <p:nvSpPr>
          <p:cNvPr id="21508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01040" y="4415790"/>
            <a:ext cx="5608320" cy="488061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ja-JP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29498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6395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arenR"/>
            </a:pPr>
            <a:endParaRPr lang="en-GB" b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B81260-0F20-44D1-9976-2AB900F966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9200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56913" indent="-29112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64482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30276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96068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61861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3027653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93446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959238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fld id="{B8EC0D51-D9AF-4A65-BF6F-98295766D6DD}" type="slidenum">
              <a:rPr lang="en-US" altLang="ja-JP" sz="1200">
                <a:latin typeface="Arial" pitchFamily="34" charset="0"/>
              </a:rPr>
              <a:pPr eaLnBrk="1" hangingPunct="1"/>
              <a:t>23</a:t>
            </a:fld>
            <a:endParaRPr lang="en-US" altLang="ja-JP" sz="1200">
              <a:latin typeface="Arial" pitchFamily="34" charset="0"/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56913" indent="-29112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64482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30276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96068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61861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3027653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93446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959238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fld id="{84297872-7BAE-4E76-A125-E84DEF2C687B}" type="datetime1">
              <a:rPr lang="en-US" altLang="ja-JP" sz="1200">
                <a:latin typeface="Calibri" pitchFamily="34" charset="0"/>
              </a:rPr>
              <a:pPr eaLnBrk="1" hangingPunct="1"/>
              <a:t>1/18/22</a:t>
            </a:fld>
            <a:endParaRPr lang="en-US" altLang="ja-JP" sz="1200">
              <a:latin typeface="Calibri" pitchFamily="34" charset="0"/>
            </a:endParaRPr>
          </a:p>
        </p:txBody>
      </p:sp>
      <p:sp>
        <p:nvSpPr>
          <p:cNvPr id="21508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01040" y="4415790"/>
            <a:ext cx="5608320" cy="488061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ja-JP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79079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56913" indent="-29112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64482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30276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96068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61861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3027653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93446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959238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fld id="{B8EC0D51-D9AF-4A65-BF6F-98295766D6DD}" type="slidenum">
              <a:rPr lang="en-US" altLang="ja-JP" sz="1200">
                <a:latin typeface="Arial" pitchFamily="34" charset="0"/>
              </a:rPr>
              <a:pPr eaLnBrk="1" hangingPunct="1"/>
              <a:t>24</a:t>
            </a:fld>
            <a:endParaRPr lang="en-US" altLang="ja-JP" sz="1200">
              <a:latin typeface="Arial" pitchFamily="34" charset="0"/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56913" indent="-29112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64482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30276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96068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61861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3027653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93446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959238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fld id="{84297872-7BAE-4E76-A125-E84DEF2C687B}" type="datetime1">
              <a:rPr lang="en-US" altLang="ja-JP" sz="1200">
                <a:latin typeface="Calibri" pitchFamily="34" charset="0"/>
              </a:rPr>
              <a:pPr eaLnBrk="1" hangingPunct="1"/>
              <a:t>1/18/22</a:t>
            </a:fld>
            <a:endParaRPr lang="en-US" altLang="ja-JP" sz="1200">
              <a:latin typeface="Calibri" pitchFamily="34" charset="0"/>
            </a:endParaRPr>
          </a:p>
        </p:txBody>
      </p:sp>
      <p:sp>
        <p:nvSpPr>
          <p:cNvPr id="21508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01040" y="4415790"/>
            <a:ext cx="5608320" cy="488061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ja-JP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165603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56913" indent="-29112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64482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30276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96068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61861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3027653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93446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959238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fld id="{B8EC0D51-D9AF-4A65-BF6F-98295766D6DD}" type="slidenum">
              <a:rPr lang="en-US" altLang="ja-JP" sz="1200">
                <a:latin typeface="Arial" pitchFamily="34" charset="0"/>
              </a:rPr>
              <a:pPr eaLnBrk="1" hangingPunct="1"/>
              <a:t>25</a:t>
            </a:fld>
            <a:endParaRPr lang="en-US" altLang="ja-JP" sz="1200">
              <a:latin typeface="Arial" pitchFamily="34" charset="0"/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56913" indent="-29112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64482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30276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96068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61861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3027653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93446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959238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fld id="{84297872-7BAE-4E76-A125-E84DEF2C687B}" type="datetime1">
              <a:rPr lang="en-US" altLang="ja-JP" sz="1200">
                <a:latin typeface="Calibri" pitchFamily="34" charset="0"/>
              </a:rPr>
              <a:pPr eaLnBrk="1" hangingPunct="1"/>
              <a:t>1/18/22</a:t>
            </a:fld>
            <a:endParaRPr lang="en-US" altLang="ja-JP" sz="1200">
              <a:latin typeface="Calibri" pitchFamily="34" charset="0"/>
            </a:endParaRPr>
          </a:p>
        </p:txBody>
      </p:sp>
      <p:sp>
        <p:nvSpPr>
          <p:cNvPr id="21508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01040" y="4415790"/>
            <a:ext cx="5608320" cy="488061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ja-JP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326262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56913" indent="-29112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64482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30276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96068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61861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3027653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93446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959238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fld id="{B8EC0D51-D9AF-4A65-BF6F-98295766D6DD}" type="slidenum">
              <a:rPr lang="en-US" altLang="ja-JP" sz="1200">
                <a:latin typeface="Arial" pitchFamily="34" charset="0"/>
              </a:rPr>
              <a:pPr eaLnBrk="1" hangingPunct="1"/>
              <a:t>26</a:t>
            </a:fld>
            <a:endParaRPr lang="en-US" altLang="ja-JP" sz="1200">
              <a:latin typeface="Arial" pitchFamily="34" charset="0"/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56913" indent="-29112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64482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30276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96068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61861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3027653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93446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959238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fld id="{84297872-7BAE-4E76-A125-E84DEF2C687B}" type="datetime1">
              <a:rPr lang="en-US" altLang="ja-JP" sz="1200">
                <a:latin typeface="Calibri" pitchFamily="34" charset="0"/>
              </a:rPr>
              <a:pPr eaLnBrk="1" hangingPunct="1"/>
              <a:t>1/18/22</a:t>
            </a:fld>
            <a:endParaRPr lang="en-US" altLang="ja-JP" sz="1200">
              <a:latin typeface="Calibri" pitchFamily="34" charset="0"/>
            </a:endParaRPr>
          </a:p>
        </p:txBody>
      </p:sp>
      <p:sp>
        <p:nvSpPr>
          <p:cNvPr id="21508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01040" y="4415790"/>
            <a:ext cx="5608320" cy="488061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ja-JP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831833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56913" indent="-29112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64482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30276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96068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61861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3027653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93446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959238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fld id="{B8EC0D51-D9AF-4A65-BF6F-98295766D6DD}" type="slidenum">
              <a:rPr lang="en-US" altLang="ja-JP" sz="1200">
                <a:latin typeface="Arial" pitchFamily="34" charset="0"/>
              </a:rPr>
              <a:pPr eaLnBrk="1" hangingPunct="1"/>
              <a:t>27</a:t>
            </a:fld>
            <a:endParaRPr lang="en-US" altLang="ja-JP" sz="1200">
              <a:latin typeface="Arial" pitchFamily="34" charset="0"/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56913" indent="-29112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64482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30276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96068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61861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3027653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93446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959238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fld id="{84297872-7BAE-4E76-A125-E84DEF2C687B}" type="datetime1">
              <a:rPr lang="en-US" altLang="ja-JP" sz="1200">
                <a:latin typeface="Calibri" pitchFamily="34" charset="0"/>
              </a:rPr>
              <a:pPr eaLnBrk="1" hangingPunct="1"/>
              <a:t>1/18/22</a:t>
            </a:fld>
            <a:endParaRPr lang="en-US" altLang="ja-JP" sz="1200">
              <a:latin typeface="Calibri" pitchFamily="34" charset="0"/>
            </a:endParaRPr>
          </a:p>
        </p:txBody>
      </p:sp>
      <p:sp>
        <p:nvSpPr>
          <p:cNvPr id="21508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01040" y="4415790"/>
            <a:ext cx="5608320" cy="488061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ja-JP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07151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56913" indent="-29112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64482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30276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96068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61861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3027653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93446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959238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fld id="{B8EC0D51-D9AF-4A65-BF6F-98295766D6DD}" type="slidenum">
              <a:rPr lang="en-US" altLang="ja-JP" sz="1200">
                <a:latin typeface="Arial" pitchFamily="34" charset="0"/>
              </a:rPr>
              <a:pPr eaLnBrk="1" hangingPunct="1"/>
              <a:t>28</a:t>
            </a:fld>
            <a:endParaRPr lang="en-US" altLang="ja-JP" sz="1200">
              <a:latin typeface="Arial" pitchFamily="34" charset="0"/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56913" indent="-29112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64482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30276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96068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61861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3027653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93446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959238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fld id="{84297872-7BAE-4E76-A125-E84DEF2C687B}" type="datetime1">
              <a:rPr lang="en-US" altLang="ja-JP" sz="1200">
                <a:latin typeface="Calibri" pitchFamily="34" charset="0"/>
              </a:rPr>
              <a:pPr eaLnBrk="1" hangingPunct="1"/>
              <a:t>1/18/22</a:t>
            </a:fld>
            <a:endParaRPr lang="en-US" altLang="ja-JP" sz="1200">
              <a:latin typeface="Calibri" pitchFamily="34" charset="0"/>
            </a:endParaRPr>
          </a:p>
        </p:txBody>
      </p:sp>
      <p:sp>
        <p:nvSpPr>
          <p:cNvPr id="21508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01040" y="4415790"/>
            <a:ext cx="5608320" cy="488061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ja-JP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5051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56913" indent="-29112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64482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30276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96068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61861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3027653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93446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959238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fld id="{B8EC0D51-D9AF-4A65-BF6F-98295766D6DD}" type="slidenum">
              <a:rPr lang="en-US" altLang="ja-JP" sz="1200">
                <a:latin typeface="Arial" pitchFamily="34" charset="0"/>
              </a:rPr>
              <a:pPr eaLnBrk="1" hangingPunct="1"/>
              <a:t>29</a:t>
            </a:fld>
            <a:endParaRPr lang="en-US" altLang="ja-JP" sz="1200">
              <a:latin typeface="Arial" pitchFamily="34" charset="0"/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56913" indent="-29112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64482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30276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96068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61861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3027653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93446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959238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fld id="{84297872-7BAE-4E76-A125-E84DEF2C687B}" type="datetime1">
              <a:rPr lang="en-US" altLang="ja-JP" sz="1200">
                <a:latin typeface="Calibri" pitchFamily="34" charset="0"/>
              </a:rPr>
              <a:pPr eaLnBrk="1" hangingPunct="1"/>
              <a:t>1/18/22</a:t>
            </a:fld>
            <a:endParaRPr lang="en-US" altLang="ja-JP" sz="1200">
              <a:latin typeface="Calibri" pitchFamily="34" charset="0"/>
            </a:endParaRPr>
          </a:p>
        </p:txBody>
      </p:sp>
      <p:sp>
        <p:nvSpPr>
          <p:cNvPr id="21508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01040" y="4415790"/>
            <a:ext cx="5608320" cy="488061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ja-JP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313778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92252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arenR"/>
            </a:pPr>
            <a:endParaRPr lang="en-GB" b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B81260-0F20-44D1-9976-2AB900F966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6548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43731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56913" indent="-29112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64482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30276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96068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61861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3027653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93446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959238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fld id="{B8EC0D51-D9AF-4A65-BF6F-98295766D6DD}" type="slidenum">
              <a:rPr lang="en-US" altLang="ja-JP" sz="1200">
                <a:latin typeface="Arial" pitchFamily="34" charset="0"/>
              </a:rPr>
              <a:pPr eaLnBrk="1" hangingPunct="1"/>
              <a:t>32</a:t>
            </a:fld>
            <a:endParaRPr lang="en-US" altLang="ja-JP" sz="1200">
              <a:latin typeface="Arial" pitchFamily="34" charset="0"/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56913" indent="-29112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64482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30276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96068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61861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3027653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93446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959238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fld id="{84297872-7BAE-4E76-A125-E84DEF2C687B}" type="datetime1">
              <a:rPr lang="en-US" altLang="ja-JP" sz="1200">
                <a:latin typeface="Calibri" pitchFamily="34" charset="0"/>
              </a:rPr>
              <a:pPr eaLnBrk="1" hangingPunct="1"/>
              <a:t>1/18/22</a:t>
            </a:fld>
            <a:endParaRPr lang="en-US" altLang="ja-JP" sz="1200">
              <a:latin typeface="Calibri" pitchFamily="34" charset="0"/>
            </a:endParaRPr>
          </a:p>
        </p:txBody>
      </p:sp>
      <p:sp>
        <p:nvSpPr>
          <p:cNvPr id="21508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01040" y="4415790"/>
            <a:ext cx="5608320" cy="488061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ja-JP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83467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9769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1893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arenR"/>
            </a:pPr>
            <a:endParaRPr lang="en-GB" b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B81260-0F20-44D1-9976-2AB900F966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8628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arenR"/>
            </a:pPr>
            <a:endParaRPr lang="en-GB" b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B81260-0F20-44D1-9976-2AB900F966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8978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arenR"/>
            </a:pPr>
            <a:endParaRPr lang="en-GB" b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B81260-0F20-44D1-9976-2AB900F966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524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arenR"/>
            </a:pPr>
            <a:endParaRPr lang="en-GB" b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B81260-0F20-44D1-9976-2AB900F966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8389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DF9CB33-BC38-F34E-986A-ED85C461E633}"/>
              </a:ext>
            </a:extLst>
          </p:cNvPr>
          <p:cNvSpPr/>
          <p:nvPr userDrawn="1"/>
        </p:nvSpPr>
        <p:spPr>
          <a:xfrm>
            <a:off x="960329" y="2667000"/>
            <a:ext cx="7223342" cy="1977390"/>
          </a:xfrm>
          <a:prstGeom prst="rect">
            <a:avLst/>
          </a:prstGeom>
        </p:spPr>
      </p:sp>
      <p:sp>
        <p:nvSpPr>
          <p:cNvPr id="9" name="Text Box 7">
            <a:extLst>
              <a:ext uri="{FF2B5EF4-FFF2-40B4-BE49-F238E27FC236}">
                <a16:creationId xmlns:a16="http://schemas.microsoft.com/office/drawing/2014/main" id="{465AF945-5AA6-5C4E-9357-48D7D4A76498}"/>
              </a:ext>
            </a:extLst>
          </p:cNvPr>
          <p:cNvSpPr txBox="1"/>
          <p:nvPr userDrawn="1"/>
        </p:nvSpPr>
        <p:spPr>
          <a:xfrm>
            <a:off x="2971800" y="2893858"/>
            <a:ext cx="2527753" cy="1309231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6600" spc="300" dirty="0">
                <a:solidFill>
                  <a:srgbClr val="002060"/>
                </a:solidFill>
                <a:effectLst/>
                <a:latin typeface="Century Gothic"/>
                <a:ea typeface="Calibri"/>
                <a:cs typeface="Century Gothic"/>
              </a:rPr>
              <a:t>9</a:t>
            </a:r>
            <a:endParaRPr lang="en-US" sz="6600" spc="300" dirty="0">
              <a:effectLst/>
              <a:latin typeface="Century Gothic"/>
              <a:ea typeface="Calibri"/>
              <a:cs typeface="Century Gothic"/>
            </a:endParaRPr>
          </a:p>
        </p:txBody>
      </p:sp>
      <p:sp>
        <p:nvSpPr>
          <p:cNvPr id="10" name="Text Box 8">
            <a:extLst>
              <a:ext uri="{FF2B5EF4-FFF2-40B4-BE49-F238E27FC236}">
                <a16:creationId xmlns:a16="http://schemas.microsoft.com/office/drawing/2014/main" id="{7B3A8CBA-A5BD-0247-8F6D-B1F1B9AD6855}"/>
              </a:ext>
            </a:extLst>
          </p:cNvPr>
          <p:cNvSpPr txBox="1"/>
          <p:nvPr userDrawn="1"/>
        </p:nvSpPr>
        <p:spPr>
          <a:xfrm>
            <a:off x="1188929" y="3466648"/>
            <a:ext cx="2112948" cy="478546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400" dirty="0">
                <a:solidFill>
                  <a:srgbClr val="003399"/>
                </a:solidFill>
                <a:latin typeface="Century Gothic"/>
                <a:ea typeface="Calibri"/>
                <a:cs typeface="Century Gothic"/>
              </a:rPr>
              <a:t>STM Lesson</a:t>
            </a:r>
            <a:endParaRPr lang="en-US" sz="2400" dirty="0">
              <a:solidFill>
                <a:srgbClr val="003399"/>
              </a:solidFill>
              <a:effectLst/>
              <a:latin typeface="Century Gothic"/>
              <a:ea typeface="Calibri"/>
              <a:cs typeface="Century Gothic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0FAE597-FB7E-0D42-A38D-20BF269F5928}"/>
              </a:ext>
            </a:extLst>
          </p:cNvPr>
          <p:cNvCxnSpPr/>
          <p:nvPr userDrawn="1"/>
        </p:nvCxnSpPr>
        <p:spPr>
          <a:xfrm>
            <a:off x="1158971" y="4030406"/>
            <a:ext cx="6907321" cy="0"/>
          </a:xfrm>
          <a:prstGeom prst="line">
            <a:avLst/>
          </a:prstGeom>
          <a:ln w="12700">
            <a:solidFill>
              <a:srgbClr val="5B92E5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C0331874-25C1-B74A-9FDF-1BC539D72E9E}"/>
              </a:ext>
            </a:extLst>
          </p:cNvPr>
          <p:cNvSpPr/>
          <p:nvPr userDrawn="1"/>
        </p:nvSpPr>
        <p:spPr>
          <a:xfrm>
            <a:off x="-10886" y="-14261"/>
            <a:ext cx="9154886" cy="152400"/>
          </a:xfrm>
          <a:prstGeom prst="rect">
            <a:avLst/>
          </a:prstGeom>
          <a:solidFill>
            <a:srgbClr val="5B92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12337F3-9E26-224F-ABE7-FDA357FF08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500" r="17500"/>
          <a:stretch/>
        </p:blipFill>
        <p:spPr>
          <a:xfrm>
            <a:off x="5715000" y="1835172"/>
            <a:ext cx="2438246" cy="2110021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952C714-F0A5-4416-88B5-94BE2DBAB969}"/>
              </a:ext>
            </a:extLst>
          </p:cNvPr>
          <p:cNvSpPr/>
          <p:nvPr userDrawn="1"/>
        </p:nvSpPr>
        <p:spPr>
          <a:xfrm>
            <a:off x="2242751" y="6403423"/>
            <a:ext cx="4633784" cy="365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580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71700" y="6356350"/>
            <a:ext cx="4800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029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71700" y="6356350"/>
            <a:ext cx="4800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288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71700" y="6356350"/>
            <a:ext cx="4800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636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71700" y="6356350"/>
            <a:ext cx="4800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444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421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884238"/>
          </a:xfrm>
          <a:prstGeom prst="rect">
            <a:avLst/>
          </a:prstGeom>
        </p:spPr>
        <p:txBody>
          <a:bodyPr/>
          <a:lstStyle>
            <a:lvl1pPr>
              <a:defRPr lang="en-US" sz="3200" b="1" kern="1200" dirty="0">
                <a:solidFill>
                  <a:srgbClr val="002060"/>
                </a:solidFill>
                <a:latin typeface="Century Gothic"/>
                <a:ea typeface="Calibri"/>
                <a:cs typeface="Century Gothic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4729" y="1981200"/>
            <a:ext cx="7694542" cy="41449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rgbClr val="8D9C36"/>
                </a:solidFill>
                <a:latin typeface="Century Gothic" panose="020B0502020202020204" pitchFamily="34" charset="0"/>
              </a:defRPr>
            </a:lvl1pPr>
            <a:lvl2pPr algn="ctr">
              <a:defRPr>
                <a:latin typeface="Century Gothic" panose="020B0502020202020204" pitchFamily="34" charset="0"/>
              </a:defRPr>
            </a:lvl2pPr>
            <a:lvl3pPr algn="ctr">
              <a:defRPr>
                <a:latin typeface="Century Gothic" panose="020B0502020202020204" pitchFamily="34" charset="0"/>
              </a:defRPr>
            </a:lvl3pPr>
            <a:lvl4pPr algn="ctr">
              <a:defRPr>
                <a:latin typeface="Century Gothic" panose="020B0502020202020204" pitchFamily="34" charset="0"/>
              </a:defRPr>
            </a:lvl4pPr>
            <a:lvl5pPr algn="ctr">
              <a:defRPr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fld id="{97261161-F363-4909-B3BA-F2D719A844EB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1A3202A-C734-5445-9298-B11875F8ECDB}"/>
              </a:ext>
            </a:extLst>
          </p:cNvPr>
          <p:cNvCxnSpPr>
            <a:cxnSpLocks/>
          </p:cNvCxnSpPr>
          <p:nvPr userDrawn="1"/>
        </p:nvCxnSpPr>
        <p:spPr>
          <a:xfrm>
            <a:off x="495300" y="1219200"/>
            <a:ext cx="8153400" cy="0"/>
          </a:xfrm>
          <a:prstGeom prst="line">
            <a:avLst/>
          </a:prstGeom>
          <a:ln>
            <a:solidFill>
              <a:srgbClr val="5B92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FD33045F-0348-BE40-8945-73D21EA4B3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00" r="17500"/>
          <a:stretch/>
        </p:blipFill>
        <p:spPr>
          <a:xfrm>
            <a:off x="7901851" y="457200"/>
            <a:ext cx="784949" cy="679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377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7162800" cy="960437"/>
          </a:xfrm>
          <a:prstGeom prst="rect">
            <a:avLst/>
          </a:prstGeom>
        </p:spPr>
        <p:txBody>
          <a:bodyPr/>
          <a:lstStyle>
            <a:lvl1pPr algn="l">
              <a:lnSpc>
                <a:spcPts val="3440"/>
              </a:lnSpc>
              <a:defRPr lang="en-US" sz="3200" b="1" kern="1200" dirty="0">
                <a:solidFill>
                  <a:srgbClr val="002060"/>
                </a:solidFill>
                <a:latin typeface="Century Gothic"/>
                <a:ea typeface="Calibri"/>
                <a:cs typeface="Century Gothic"/>
              </a:defRPr>
            </a:lvl1pPr>
          </a:lstStyle>
          <a:p>
            <a:r>
              <a:rPr lang="en-US" dirty="0"/>
              <a:t>Click to edit Master title style testing with two lines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566B35E-4D4B-6E49-A0CE-ACC14BAC9034}"/>
              </a:ext>
            </a:extLst>
          </p:cNvPr>
          <p:cNvCxnSpPr>
            <a:cxnSpLocks/>
          </p:cNvCxnSpPr>
          <p:nvPr userDrawn="1"/>
        </p:nvCxnSpPr>
        <p:spPr>
          <a:xfrm>
            <a:off x="495300" y="1524000"/>
            <a:ext cx="8153400" cy="0"/>
          </a:xfrm>
          <a:prstGeom prst="line">
            <a:avLst/>
          </a:prstGeom>
          <a:ln>
            <a:solidFill>
              <a:srgbClr val="5B92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199CB307-A3B2-6A4C-BBA9-84673B7A12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00" r="17500"/>
          <a:stretch/>
        </p:blipFill>
        <p:spPr>
          <a:xfrm>
            <a:off x="7901851" y="685800"/>
            <a:ext cx="784949" cy="679283"/>
          </a:xfrm>
          <a:prstGeom prst="rect">
            <a:avLst/>
          </a:prstGeom>
        </p:spPr>
      </p:pic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8E9B863C-C33C-F94A-B8E9-9DAC0AE85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3244" y="1981200"/>
            <a:ext cx="8037513" cy="3962400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  <a:lvl2pPr marL="742950" indent="-285750">
              <a:buFont typeface="Wingdings" pitchFamily="2" charset="2"/>
              <a:buChar char="§"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71DDBA55-8487-EE4D-A6EA-20D48F36DE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71700" y="6356350"/>
            <a:ext cx="480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9765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7162800" cy="960437"/>
          </a:xfrm>
          <a:prstGeom prst="rect">
            <a:avLst/>
          </a:prstGeom>
        </p:spPr>
        <p:txBody>
          <a:bodyPr/>
          <a:lstStyle>
            <a:lvl1pPr algn="l">
              <a:lnSpc>
                <a:spcPts val="3440"/>
              </a:lnSpc>
              <a:defRPr lang="en-US" sz="3200" b="1" kern="1200" dirty="0">
                <a:solidFill>
                  <a:srgbClr val="002060"/>
                </a:solidFill>
                <a:latin typeface="Century Gothic"/>
                <a:ea typeface="Calibri"/>
                <a:cs typeface="Century Gothic"/>
              </a:defRPr>
            </a:lvl1pPr>
          </a:lstStyle>
          <a:p>
            <a:r>
              <a:rPr lang="en-US" dirty="0"/>
              <a:t>Click to edit Master title style testing with two lines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566B35E-4D4B-6E49-A0CE-ACC14BAC9034}"/>
              </a:ext>
            </a:extLst>
          </p:cNvPr>
          <p:cNvCxnSpPr>
            <a:cxnSpLocks/>
          </p:cNvCxnSpPr>
          <p:nvPr userDrawn="1"/>
        </p:nvCxnSpPr>
        <p:spPr>
          <a:xfrm>
            <a:off x="495300" y="1524000"/>
            <a:ext cx="8153400" cy="0"/>
          </a:xfrm>
          <a:prstGeom prst="line">
            <a:avLst/>
          </a:prstGeom>
          <a:ln>
            <a:solidFill>
              <a:srgbClr val="5B92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199CB307-A3B2-6A4C-BBA9-84673B7A12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00" r="17500"/>
          <a:stretch/>
        </p:blipFill>
        <p:spPr>
          <a:xfrm>
            <a:off x="7901851" y="616117"/>
            <a:ext cx="784949" cy="679283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532C3DD-1AC8-B949-9C74-6022F088CEDE}"/>
              </a:ext>
            </a:extLst>
          </p:cNvPr>
          <p:cNvCxnSpPr/>
          <p:nvPr userDrawn="1"/>
        </p:nvCxnSpPr>
        <p:spPr>
          <a:xfrm>
            <a:off x="609600" y="2286000"/>
            <a:ext cx="35814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FBAC67-90A2-714D-AE76-2E41F2164A6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" y="2438400"/>
            <a:ext cx="3505200" cy="533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Century Gothic" panose="020B0502020202020204" pitchFamily="34" charset="0"/>
              </a:defRPr>
            </a:lvl1pPr>
            <a:lvl2pPr>
              <a:defRPr>
                <a:latin typeface="Century Gothic" panose="020B0502020202020204" pitchFamily="34" charset="0"/>
              </a:defRPr>
            </a:lvl2pPr>
            <a:lvl3pPr>
              <a:defRPr>
                <a:latin typeface="Century Gothic" panose="020B0502020202020204" pitchFamily="34" charset="0"/>
              </a:defRPr>
            </a:lvl3pPr>
            <a:lvl4pPr>
              <a:defRPr>
                <a:latin typeface="Century Gothic" panose="020B0502020202020204" pitchFamily="34" charset="0"/>
              </a:defRPr>
            </a:lvl4pPr>
            <a:lvl5pPr>
              <a:defRPr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Content Placeholder 3">
            <a:extLst>
              <a:ext uri="{FF2B5EF4-FFF2-40B4-BE49-F238E27FC236}">
                <a16:creationId xmlns:a16="http://schemas.microsoft.com/office/drawing/2014/main" id="{E68746A1-AE47-2643-B03D-1343ED23D8E0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5012635" y="2438400"/>
            <a:ext cx="3505200" cy="533400"/>
          </a:xfrm>
          <a:prstGeom prst="rect">
            <a:avLst/>
          </a:prstGeom>
        </p:spPr>
        <p:txBody>
          <a:bodyPr/>
          <a:lstStyle>
            <a:lvl1pPr marL="285750" indent="-285750">
              <a:buFont typeface="Wingdings" pitchFamily="2" charset="2"/>
              <a:buChar char="§"/>
              <a:defRPr sz="1600">
                <a:latin typeface="Century Gothic" panose="020B0502020202020204" pitchFamily="34" charset="0"/>
              </a:defRPr>
            </a:lvl1pPr>
            <a:lvl2pPr>
              <a:defRPr>
                <a:latin typeface="Century Gothic" panose="020B0502020202020204" pitchFamily="34" charset="0"/>
              </a:defRPr>
            </a:lvl2pPr>
            <a:lvl3pPr>
              <a:defRPr>
                <a:latin typeface="Century Gothic" panose="020B0502020202020204" pitchFamily="34" charset="0"/>
              </a:defRPr>
            </a:lvl3pPr>
            <a:lvl4pPr>
              <a:defRPr>
                <a:latin typeface="Century Gothic" panose="020B0502020202020204" pitchFamily="34" charset="0"/>
              </a:defRPr>
            </a:lvl4pPr>
            <a:lvl5pPr>
              <a:defRPr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98305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4523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71700" y="6356350"/>
            <a:ext cx="4800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1319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848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3027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171700" y="6356350"/>
            <a:ext cx="4800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3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91399" y="6403423"/>
            <a:ext cx="1141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97261161-F363-4909-B3BA-F2D719A844EB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E2DC1BF-CFB3-254E-ADB1-31C0AF184380}"/>
              </a:ext>
            </a:extLst>
          </p:cNvPr>
          <p:cNvCxnSpPr>
            <a:cxnSpLocks/>
          </p:cNvCxnSpPr>
          <p:nvPr userDrawn="1"/>
        </p:nvCxnSpPr>
        <p:spPr>
          <a:xfrm>
            <a:off x="0" y="6291943"/>
            <a:ext cx="9144000" cy="0"/>
          </a:xfrm>
          <a:prstGeom prst="line">
            <a:avLst/>
          </a:prstGeom>
          <a:ln>
            <a:solidFill>
              <a:srgbClr val="5B92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3655241B-05BC-A148-8909-F68F746C9F05}"/>
              </a:ext>
            </a:extLst>
          </p:cNvPr>
          <p:cNvSpPr/>
          <p:nvPr userDrawn="1"/>
        </p:nvSpPr>
        <p:spPr>
          <a:xfrm>
            <a:off x="2286000" y="6400800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Century Gothic"/>
                <a:cs typeface="Century Gothic"/>
              </a:rPr>
              <a:t>Specialised Training Materials for United Nations Police 2021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41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708" r:id="rId3"/>
    <p:sldLayoutId id="2147483709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10" r:id="rId14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jp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6"/>
          <p:cNvSpPr txBox="1"/>
          <p:nvPr/>
        </p:nvSpPr>
        <p:spPr>
          <a:xfrm>
            <a:off x="1143000" y="4038600"/>
            <a:ext cx="6971151" cy="604955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Century Gothic"/>
                <a:ea typeface="Calibri"/>
                <a:cs typeface="Century Gothic"/>
              </a:rPr>
              <a:t>Protection of Civilians by UN Police</a:t>
            </a:r>
            <a:endParaRPr lang="en-US" sz="2800" dirty="0">
              <a:solidFill>
                <a:schemeClr val="tx2">
                  <a:lumMod val="75000"/>
                </a:schemeClr>
              </a:solidFill>
              <a:effectLst/>
              <a:latin typeface="Century Gothic"/>
              <a:ea typeface="Calibri"/>
              <a:cs typeface="Century Gothic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BB2C6C7-5FD4-9349-B9D6-96CA6B8D1263}"/>
              </a:ext>
            </a:extLst>
          </p:cNvPr>
          <p:cNvSpPr/>
          <p:nvPr/>
        </p:nvSpPr>
        <p:spPr>
          <a:xfrm>
            <a:off x="-10886" y="-14261"/>
            <a:ext cx="9154886" cy="152400"/>
          </a:xfrm>
          <a:prstGeom prst="rect">
            <a:avLst/>
          </a:prstGeom>
          <a:solidFill>
            <a:srgbClr val="5B92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595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990A873-E249-EF40-A3EF-439026E23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7162800" cy="960437"/>
          </a:xfrm>
        </p:spPr>
        <p:txBody>
          <a:bodyPr anchor="b"/>
          <a:lstStyle/>
          <a:p>
            <a:r>
              <a:rPr lang="en-US" dirty="0"/>
              <a:t>Key Activities of United Nations Police in POC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099446C-BDED-4465-9B53-28D0C7C51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91399" y="6403423"/>
            <a:ext cx="1141343" cy="365125"/>
          </a:xfrm>
        </p:spPr>
        <p:txBody>
          <a:bodyPr/>
          <a:lstStyle/>
          <a:p>
            <a:fld id="{97261161-F363-4909-B3BA-F2D719A844E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152628E-C967-D54A-8A4C-E3ABEF0E182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3244" y="1981200"/>
            <a:ext cx="8037513" cy="3962400"/>
          </a:xfrm>
        </p:spPr>
        <p:txBody>
          <a:bodyPr/>
          <a:lstStyle/>
          <a:p>
            <a:r>
              <a:rPr lang="en-US" sz="2000" dirty="0"/>
              <a:t>Support to host-State police</a:t>
            </a:r>
          </a:p>
          <a:p>
            <a:r>
              <a:rPr lang="en-US" sz="2000" dirty="0"/>
              <a:t>Conduct Community-oriented Policing</a:t>
            </a:r>
          </a:p>
          <a:p>
            <a:r>
              <a:rPr lang="en-US" sz="2000" dirty="0"/>
              <a:t>Provide early warning</a:t>
            </a:r>
          </a:p>
          <a:p>
            <a:r>
              <a:rPr lang="en-US" sz="2000" dirty="0"/>
              <a:t>Foster public order and security </a:t>
            </a:r>
            <a:endParaRPr lang="en-US" dirty="0"/>
          </a:p>
        </p:txBody>
      </p:sp>
      <p:pic>
        <p:nvPicPr>
          <p:cNvPr id="7" name="Content Placeholder 15">
            <a:extLst>
              <a:ext uri="{FF2B5EF4-FFF2-40B4-BE49-F238E27FC236}">
                <a16:creationId xmlns:a16="http://schemas.microsoft.com/office/drawing/2014/main" id="{AE5AAD31-4430-D348-9CD5-D540B512AC2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6" r="10247" b="-1"/>
          <a:stretch/>
        </p:blipFill>
        <p:spPr>
          <a:xfrm>
            <a:off x="3435895" y="3568736"/>
            <a:ext cx="2874947" cy="2374865"/>
          </a:xfrm>
          <a:prstGeom prst="rect">
            <a:avLst/>
          </a:prstGeom>
        </p:spPr>
      </p:pic>
      <p:pic>
        <p:nvPicPr>
          <p:cNvPr id="8" name="Content Placeholder 13">
            <a:extLst>
              <a:ext uri="{FF2B5EF4-FFF2-40B4-BE49-F238E27FC236}">
                <a16:creationId xmlns:a16="http://schemas.microsoft.com/office/drawing/2014/main" id="{33B8677F-0272-F24E-96F7-E4A0B0248DB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3" r="23565" b="-3"/>
          <a:stretch/>
        </p:blipFill>
        <p:spPr>
          <a:xfrm>
            <a:off x="6437387" y="3568736"/>
            <a:ext cx="2374865" cy="2374865"/>
          </a:xfrm>
          <a:prstGeom prst="rect">
            <a:avLst/>
          </a:prstGeom>
        </p:spPr>
      </p:pic>
      <p:pic>
        <p:nvPicPr>
          <p:cNvPr id="9" name="Content Placeholder 14">
            <a:extLst>
              <a:ext uri="{FF2B5EF4-FFF2-40B4-BE49-F238E27FC236}">
                <a16:creationId xmlns:a16="http://schemas.microsoft.com/office/drawing/2014/main" id="{5D2819DD-2B2F-A141-AEA5-6E4996B81E5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14" r="8960" b="-3"/>
          <a:stretch/>
        </p:blipFill>
        <p:spPr>
          <a:xfrm>
            <a:off x="487142" y="3568736"/>
            <a:ext cx="2822208" cy="2374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78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990A873-E249-EF40-A3EF-439026E23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7162800" cy="960437"/>
          </a:xfrm>
        </p:spPr>
        <p:txBody>
          <a:bodyPr anchor="b"/>
          <a:lstStyle/>
          <a:p>
            <a:r>
              <a:rPr lang="en-US" dirty="0"/>
              <a:t>Head of UN Police Component 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5406F08-BEE1-3C48-8FD2-D9FEFAC49FE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3244" y="1981200"/>
            <a:ext cx="8037513" cy="3962400"/>
          </a:xfrm>
        </p:spPr>
        <p:txBody>
          <a:bodyPr/>
          <a:lstStyle/>
          <a:p>
            <a:r>
              <a:rPr lang="en-US" dirty="0"/>
              <a:t>Command responsibility</a:t>
            </a:r>
          </a:p>
          <a:p>
            <a:r>
              <a:rPr lang="en-US" dirty="0"/>
              <a:t>Contribute to the development and implementation of POC strategy </a:t>
            </a:r>
          </a:p>
          <a:p>
            <a:r>
              <a:rPr lang="en-US" dirty="0"/>
              <a:t>Issuance of operational plans (OPLAN) and directives </a:t>
            </a:r>
          </a:p>
          <a:p>
            <a:r>
              <a:rPr lang="en-US" dirty="0"/>
              <a:t>Ensure common understanding of Directive on the Use of Force  (DUF)</a:t>
            </a:r>
          </a:p>
          <a:p>
            <a:r>
              <a:rPr lang="en-US" dirty="0"/>
              <a:t>Ensure training delivery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F65879-B9F9-4808-84F8-762FA7C3E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2168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990A873-E249-EF40-A3EF-439026E23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7162800" cy="960437"/>
          </a:xfrm>
        </p:spPr>
        <p:txBody>
          <a:bodyPr anchor="b"/>
          <a:lstStyle/>
          <a:p>
            <a:r>
              <a:rPr lang="en-US" dirty="0"/>
              <a:t>UN Police Capacities for POC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732BCB-4139-44FB-A5F0-CAAE13257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91399" y="6403423"/>
            <a:ext cx="1141343" cy="365125"/>
          </a:xfrm>
        </p:spPr>
        <p:txBody>
          <a:bodyPr/>
          <a:lstStyle/>
          <a:p>
            <a:fld id="{97261161-F363-4909-B3BA-F2D719A844EB}" type="slidenum">
              <a:rPr lang="en-US" smtClean="0"/>
              <a:pPr/>
              <a:t>11</a:t>
            </a:fld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64D5DF2-D216-A644-8D97-D93613637D3C}"/>
              </a:ext>
            </a:extLst>
          </p:cNvPr>
          <p:cNvGrpSpPr/>
          <p:nvPr/>
        </p:nvGrpSpPr>
        <p:grpSpPr>
          <a:xfrm>
            <a:off x="526031" y="2245897"/>
            <a:ext cx="1836169" cy="2566274"/>
            <a:chOff x="346221" y="2245897"/>
            <a:chExt cx="1836169" cy="2566274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BF2F7A2A-394E-904F-956A-9EF477555AB9}"/>
                </a:ext>
              </a:extLst>
            </p:cNvPr>
            <p:cNvSpPr/>
            <p:nvPr/>
          </p:nvSpPr>
          <p:spPr>
            <a:xfrm>
              <a:off x="452318" y="2245897"/>
              <a:ext cx="1623974" cy="1623974"/>
            </a:xfrm>
            <a:prstGeom prst="ellipse">
              <a:avLst/>
            </a:prstGeom>
            <a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5F3A890C-43B2-8649-AF2E-5EB6C2231412}"/>
                </a:ext>
              </a:extLst>
            </p:cNvPr>
            <p:cNvSpPr/>
            <p:nvPr/>
          </p:nvSpPr>
          <p:spPr>
            <a:xfrm>
              <a:off x="346221" y="4165840"/>
              <a:ext cx="1836169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en-US" dirty="0">
                  <a:latin typeface="Century Gothic" panose="020B0502020202020204" pitchFamily="34" charset="0"/>
                  <a:cs typeface="Arial" pitchFamily="34" charset="0"/>
                </a:rPr>
                <a:t>Individual Police Officers</a:t>
              </a:r>
              <a:endParaRPr lang="en-US" dirty="0">
                <a:latin typeface="Century Gothic" panose="020B0502020202020204" pitchFamily="34" charset="0"/>
                <a:cs typeface="Arial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962A2EA-1C24-5446-870C-A27CF1F385A8}"/>
              </a:ext>
            </a:extLst>
          </p:cNvPr>
          <p:cNvGrpSpPr/>
          <p:nvPr/>
        </p:nvGrpSpPr>
        <p:grpSpPr>
          <a:xfrm>
            <a:off x="2543216" y="2245897"/>
            <a:ext cx="1976375" cy="2566274"/>
            <a:chOff x="2528611" y="2245897"/>
            <a:chExt cx="1976375" cy="2566274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4229C5AE-B93B-7D42-AF06-D5FC2DA0A35C}"/>
                </a:ext>
              </a:extLst>
            </p:cNvPr>
            <p:cNvSpPr/>
            <p:nvPr/>
          </p:nvSpPr>
          <p:spPr>
            <a:xfrm>
              <a:off x="2704811" y="2245897"/>
              <a:ext cx="1623974" cy="1623974"/>
            </a:xfrm>
            <a:prstGeom prst="ellipse">
              <a:avLst/>
            </a:prstGeom>
            <a:blipFill rotWithShape="1">
              <a:blip r:embed="rId4"/>
              <a:stretch>
                <a:fillRect/>
              </a:stretch>
            </a:blipFill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387F0F9C-AD84-AA40-B8E5-F6559AFCD09A}"/>
                </a:ext>
              </a:extLst>
            </p:cNvPr>
            <p:cNvSpPr/>
            <p:nvPr/>
          </p:nvSpPr>
          <p:spPr>
            <a:xfrm>
              <a:off x="2528611" y="4165840"/>
              <a:ext cx="197637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en-US" dirty="0">
                  <a:latin typeface="Century Gothic" panose="020B0502020202020204" pitchFamily="34" charset="0"/>
                  <a:cs typeface="Arial" pitchFamily="34" charset="0"/>
                </a:rPr>
                <a:t>Formed Police Units</a:t>
              </a:r>
              <a:endParaRPr lang="en-US" dirty="0">
                <a:latin typeface="Century Gothic" panose="020B0502020202020204" pitchFamily="34" charset="0"/>
                <a:cs typeface="Arial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86C3F92-8FC0-E042-B53F-D81942E3EDB3}"/>
              </a:ext>
            </a:extLst>
          </p:cNvPr>
          <p:cNvGrpSpPr/>
          <p:nvPr/>
        </p:nvGrpSpPr>
        <p:grpSpPr>
          <a:xfrm>
            <a:off x="4700607" y="2245897"/>
            <a:ext cx="1976376" cy="2566273"/>
            <a:chOff x="4844009" y="2245897"/>
            <a:chExt cx="1976376" cy="2566273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2AEA960F-F6C5-D043-80B8-136D5EC614AB}"/>
                </a:ext>
              </a:extLst>
            </p:cNvPr>
            <p:cNvSpPr/>
            <p:nvPr/>
          </p:nvSpPr>
          <p:spPr>
            <a:xfrm>
              <a:off x="5020210" y="2245897"/>
              <a:ext cx="1623974" cy="1623974"/>
            </a:xfrm>
            <a:prstGeom prst="ellipse">
              <a:avLst/>
            </a:prstGeom>
            <a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t="-14000" b="-14000"/>
              </a:stretch>
            </a:blipFill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4F145E4-2B99-6C49-826B-F7F7ADE82804}"/>
                </a:ext>
              </a:extLst>
            </p:cNvPr>
            <p:cNvSpPr/>
            <p:nvPr/>
          </p:nvSpPr>
          <p:spPr>
            <a:xfrm>
              <a:off x="4844009" y="4165840"/>
              <a:ext cx="1976376" cy="646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en-US" dirty="0">
                  <a:latin typeface="Century Gothic" panose="020B0502020202020204" pitchFamily="34" charset="0"/>
                  <a:cs typeface="Arial" pitchFamily="34" charset="0"/>
                </a:rPr>
                <a:t>Specialized Police Teams</a:t>
              </a:r>
              <a:endParaRPr lang="en-US" dirty="0">
                <a:latin typeface="Century Gothic" panose="020B0502020202020204" pitchFamily="34" charset="0"/>
                <a:cs typeface="Arial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AB7D532A-7194-994C-8B91-C8868675072B}"/>
              </a:ext>
            </a:extLst>
          </p:cNvPr>
          <p:cNvSpPr/>
          <p:nvPr/>
        </p:nvSpPr>
        <p:spPr>
          <a:xfrm>
            <a:off x="6858000" y="2245897"/>
            <a:ext cx="1623974" cy="1623974"/>
          </a:xfrm>
          <a:prstGeom prst="ellipse">
            <a:avLst/>
          </a:prstGeom>
          <a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F63BEA6-96D3-4A42-AC5E-9E5992E75BFD}"/>
              </a:ext>
            </a:extLst>
          </p:cNvPr>
          <p:cNvSpPr/>
          <p:nvPr/>
        </p:nvSpPr>
        <p:spPr>
          <a:xfrm>
            <a:off x="6858000" y="4165840"/>
            <a:ext cx="16239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dirty="0">
                <a:latin typeface="Century Gothic" panose="020B0502020202020204" pitchFamily="34" charset="0"/>
                <a:cs typeface="Arial" pitchFamily="34" charset="0"/>
              </a:rPr>
              <a:t>Civilian Professionals</a:t>
            </a:r>
            <a:endParaRPr lang="en-US" dirty="0">
              <a:latin typeface="Century Gothic" panose="020B0502020202020204" pitchFamily="34" charset="0"/>
              <a:cs typeface="Arial"/>
            </a:endParaRPr>
          </a:p>
        </p:txBody>
      </p:sp>
      <p:sp>
        <p:nvSpPr>
          <p:cNvPr id="15" name="Left-Right Arrow 14">
            <a:extLst>
              <a:ext uri="{FF2B5EF4-FFF2-40B4-BE49-F238E27FC236}">
                <a16:creationId xmlns:a16="http://schemas.microsoft.com/office/drawing/2014/main" id="{E6E8C9F3-F04C-D245-AC92-EE0B67906ABF}"/>
              </a:ext>
            </a:extLst>
          </p:cNvPr>
          <p:cNvSpPr/>
          <p:nvPr/>
        </p:nvSpPr>
        <p:spPr>
          <a:xfrm>
            <a:off x="1" y="4832953"/>
            <a:ext cx="9144000" cy="501048"/>
          </a:xfrm>
          <a:prstGeom prst="leftRightArrow">
            <a:avLst/>
          </a:prstGeom>
          <a:solidFill>
            <a:srgbClr val="DCE6F2"/>
          </a:solidFill>
          <a:ln>
            <a:noFill/>
          </a:ln>
        </p:spPr>
        <p:style>
          <a:lnRef idx="2">
            <a:scrgbClr r="0" g="0" b="0"/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337220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 anchor="b">
            <a:no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  <a:defRPr/>
            </a:pPr>
            <a:r>
              <a:rPr lang="en-US" dirty="0">
                <a:ea typeface="MS PGothic" charset="0"/>
              </a:rPr>
              <a:t>The Three-Tier Approach to POC</a:t>
            </a:r>
            <a:endParaRPr lang="en-GB" dirty="0">
              <a:ea typeface="MS PGothic" charset="0"/>
            </a:endParaRP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F3D7B68F-FC7D-8E4A-8840-4EE3BDAB21E8}"/>
              </a:ext>
            </a:extLst>
          </p:cNvPr>
          <p:cNvSpPr txBox="1">
            <a:spLocks/>
          </p:cNvSpPr>
          <p:nvPr/>
        </p:nvSpPr>
        <p:spPr>
          <a:xfrm>
            <a:off x="722415" y="2133602"/>
            <a:ext cx="2189956" cy="188322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200" b="1" dirty="0">
                <a:solidFill>
                  <a:srgbClr val="5B92E5"/>
                </a:solidFill>
              </a:rPr>
              <a:t>Tier I </a:t>
            </a:r>
          </a:p>
          <a:p>
            <a:pPr marL="0" indent="0" algn="ctr">
              <a:buNone/>
            </a:pPr>
            <a:r>
              <a:rPr lang="en-US" sz="2000" dirty="0">
                <a:solidFill>
                  <a:prstClr val="black"/>
                </a:solidFill>
              </a:rPr>
              <a:t>Protection through dialogue and engagement</a:t>
            </a:r>
            <a:endParaRPr lang="en-US" sz="2200" dirty="0">
              <a:solidFill>
                <a:prstClr val="black"/>
              </a:solidFill>
            </a:endParaRPr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406E9A8C-9B73-9F44-992D-6CF40D57DEC5}"/>
              </a:ext>
            </a:extLst>
          </p:cNvPr>
          <p:cNvSpPr txBox="1">
            <a:spLocks/>
          </p:cNvSpPr>
          <p:nvPr/>
        </p:nvSpPr>
        <p:spPr>
          <a:xfrm>
            <a:off x="3180608" y="2133602"/>
            <a:ext cx="2189956" cy="188322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200" b="1" dirty="0">
                <a:solidFill>
                  <a:srgbClr val="5B92E5"/>
                </a:solidFill>
              </a:rPr>
              <a:t>Tier II </a:t>
            </a:r>
            <a:r>
              <a:rPr lang="en-US" sz="2200" dirty="0">
                <a:solidFill>
                  <a:srgbClr val="5B92E5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en-US" sz="2000" dirty="0">
                <a:solidFill>
                  <a:prstClr val="black"/>
                </a:solidFill>
              </a:rPr>
              <a:t>Provision of physical protection </a:t>
            </a:r>
            <a:endParaRPr lang="en-US" sz="2200" dirty="0">
              <a:solidFill>
                <a:prstClr val="black"/>
              </a:solidFill>
            </a:endParaRPr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48E83E89-5639-1543-828A-7BA6D6D52BE9}"/>
              </a:ext>
            </a:extLst>
          </p:cNvPr>
          <p:cNvSpPr txBox="1">
            <a:spLocks/>
          </p:cNvSpPr>
          <p:nvPr/>
        </p:nvSpPr>
        <p:spPr>
          <a:xfrm>
            <a:off x="5638800" y="2133602"/>
            <a:ext cx="2057400" cy="188322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200" b="1" dirty="0">
                <a:solidFill>
                  <a:srgbClr val="5B92E5"/>
                </a:solidFill>
              </a:rPr>
              <a:t>Tier III</a:t>
            </a:r>
          </a:p>
          <a:p>
            <a:pPr marL="0" indent="0" algn="ctr">
              <a:buNone/>
            </a:pPr>
            <a:r>
              <a:rPr lang="en-US" sz="2200" dirty="0">
                <a:solidFill>
                  <a:prstClr val="black"/>
                </a:solidFill>
              </a:rPr>
              <a:t>E</a:t>
            </a:r>
            <a:r>
              <a:rPr lang="en-US" sz="2000" dirty="0">
                <a:solidFill>
                  <a:prstClr val="black"/>
                </a:solidFill>
              </a:rPr>
              <a:t>stablishment of a protective environment</a:t>
            </a:r>
            <a:endParaRPr lang="en-US" sz="2200" dirty="0">
              <a:solidFill>
                <a:prstClr val="black"/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8554402C-9336-1940-B97F-6D8E96BF6DD1}"/>
              </a:ext>
            </a:extLst>
          </p:cNvPr>
          <p:cNvSpPr txBox="1">
            <a:spLocks/>
          </p:cNvSpPr>
          <p:nvPr/>
        </p:nvSpPr>
        <p:spPr>
          <a:xfrm>
            <a:off x="1866900" y="5061857"/>
            <a:ext cx="5410200" cy="84908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itchFamily="2" charset="2"/>
              <a:buNone/>
            </a:pPr>
            <a:r>
              <a:rPr lang="en-US" sz="24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No inherent hierarchy or sequencing between the tiers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FCCDAD3-67A1-0D43-B82D-0D4F6A7DA5D2}"/>
              </a:ext>
            </a:extLst>
          </p:cNvPr>
          <p:cNvCxnSpPr/>
          <p:nvPr/>
        </p:nvCxnSpPr>
        <p:spPr>
          <a:xfrm>
            <a:off x="3140971" y="1997529"/>
            <a:ext cx="0" cy="19158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AAFCF6F-DAEA-4D41-A2A8-F4C2BE8DB7EE}"/>
              </a:ext>
            </a:extLst>
          </p:cNvPr>
          <p:cNvCxnSpPr/>
          <p:nvPr/>
        </p:nvCxnSpPr>
        <p:spPr>
          <a:xfrm>
            <a:off x="5390408" y="1997529"/>
            <a:ext cx="0" cy="19158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69586BE-5E18-469E-978C-96E871484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3105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 anchor="b">
            <a:no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  <a:defRPr/>
            </a:pPr>
            <a:r>
              <a:rPr lang="en-US" dirty="0">
                <a:solidFill>
                  <a:srgbClr val="5B92E5"/>
                </a:solidFill>
              </a:rPr>
              <a:t>Tier I </a:t>
            </a:r>
            <a:r>
              <a:rPr lang="en-US" dirty="0"/>
              <a:t>– Protection through Dialogue and Engagement </a:t>
            </a:r>
            <a:endParaRPr lang="en-GB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83C31A1-991A-4383-A06B-EF592ABA3B6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3244" y="1981200"/>
            <a:ext cx="7441577" cy="589005"/>
          </a:xfrm>
        </p:spPr>
        <p:txBody>
          <a:bodyPr>
            <a:normAutofit/>
          </a:bodyPr>
          <a:lstStyle/>
          <a:p>
            <a:pPr marL="0" indent="0" algn="l">
              <a:spcAft>
                <a:spcPts val="1200"/>
              </a:spcAft>
              <a:buNone/>
            </a:pPr>
            <a:r>
              <a:rPr lang="en-US" b="1" dirty="0">
                <a:solidFill>
                  <a:prstClr val="black"/>
                </a:solidFill>
              </a:rPr>
              <a:t>Examples of UNPOL activities</a:t>
            </a:r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805E2E16-86C4-0C4E-A938-EBD569572305}"/>
              </a:ext>
            </a:extLst>
          </p:cNvPr>
          <p:cNvSpPr txBox="1">
            <a:spLocks/>
          </p:cNvSpPr>
          <p:nvPr/>
        </p:nvSpPr>
        <p:spPr>
          <a:xfrm>
            <a:off x="583239" y="3997410"/>
            <a:ext cx="1556951" cy="192353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2237" indent="0" algn="ctr">
              <a:spcAft>
                <a:spcPts val="1200"/>
              </a:spcAft>
              <a:buNone/>
            </a:pPr>
            <a:r>
              <a:rPr lang="en-US" sz="1600" dirty="0">
                <a:solidFill>
                  <a:prstClr val="black"/>
                </a:solidFill>
              </a:rPr>
              <a:t>Information gathering and analysis in support of political processes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AC5E76EA-445A-C84B-8AA7-95C698DF2180}"/>
              </a:ext>
            </a:extLst>
          </p:cNvPr>
          <p:cNvSpPr txBox="1">
            <a:spLocks/>
          </p:cNvSpPr>
          <p:nvPr/>
        </p:nvSpPr>
        <p:spPr>
          <a:xfrm>
            <a:off x="2671530" y="3997409"/>
            <a:ext cx="1660748" cy="192353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2237" indent="0" algn="ctr">
              <a:spcAft>
                <a:spcPts val="1200"/>
              </a:spcAft>
              <a:buNone/>
            </a:pPr>
            <a:r>
              <a:rPr lang="en-US" sz="1600" dirty="0">
                <a:solidFill>
                  <a:prstClr val="black"/>
                </a:solidFill>
              </a:rPr>
              <a:t>Liaise and advocate for protection of civilians with host-State authorities 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D5F45D0C-3533-024A-B6A5-67D455404FCE}"/>
              </a:ext>
            </a:extLst>
          </p:cNvPr>
          <p:cNvSpPr txBox="1">
            <a:spLocks/>
          </p:cNvSpPr>
          <p:nvPr/>
        </p:nvSpPr>
        <p:spPr>
          <a:xfrm>
            <a:off x="4613737" y="3997410"/>
            <a:ext cx="2056713" cy="192353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2237" indent="0" algn="ctr">
              <a:spcAft>
                <a:spcPts val="1200"/>
              </a:spcAft>
              <a:buNone/>
            </a:pPr>
            <a:r>
              <a:rPr lang="en-US" sz="1600" dirty="0">
                <a:solidFill>
                  <a:prstClr val="black"/>
                </a:solidFill>
              </a:rPr>
              <a:t>Strengthen community-oriented policing approaches and promote engagement with communities </a:t>
            </a:r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9086CDEA-25B8-E94C-A879-3EF60A2CF687}"/>
              </a:ext>
            </a:extLst>
          </p:cNvPr>
          <p:cNvSpPr txBox="1">
            <a:spLocks/>
          </p:cNvSpPr>
          <p:nvPr/>
        </p:nvSpPr>
        <p:spPr>
          <a:xfrm>
            <a:off x="6753927" y="3997410"/>
            <a:ext cx="2056713" cy="192353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2237" indent="0" algn="ctr">
              <a:spcAft>
                <a:spcPts val="1200"/>
              </a:spcAft>
              <a:buNone/>
            </a:pPr>
            <a:r>
              <a:rPr lang="en-US" sz="1600" dirty="0">
                <a:solidFill>
                  <a:prstClr val="black"/>
                </a:solidFill>
              </a:rPr>
              <a:t>Record and share allegations of violations of human rights </a:t>
            </a:r>
            <a:endParaRPr lang="en-US" sz="1600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685A338-9C0B-E041-A611-AACE390F7D37}"/>
              </a:ext>
            </a:extLst>
          </p:cNvPr>
          <p:cNvCxnSpPr/>
          <p:nvPr/>
        </p:nvCxnSpPr>
        <p:spPr>
          <a:xfrm>
            <a:off x="583239" y="3836773"/>
            <a:ext cx="155695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2F69D00-4A45-484A-B6C9-E975ED0FC005}"/>
              </a:ext>
            </a:extLst>
          </p:cNvPr>
          <p:cNvCxnSpPr/>
          <p:nvPr/>
        </p:nvCxnSpPr>
        <p:spPr>
          <a:xfrm>
            <a:off x="2723429" y="3836773"/>
            <a:ext cx="155695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7F13BEB-D187-F447-AE08-36F35578E9D5}"/>
              </a:ext>
            </a:extLst>
          </p:cNvPr>
          <p:cNvCxnSpPr/>
          <p:nvPr/>
        </p:nvCxnSpPr>
        <p:spPr>
          <a:xfrm>
            <a:off x="4863619" y="3836773"/>
            <a:ext cx="155695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7834C0C-68C4-D944-928A-DC0204B440A4}"/>
              </a:ext>
            </a:extLst>
          </p:cNvPr>
          <p:cNvCxnSpPr/>
          <p:nvPr/>
        </p:nvCxnSpPr>
        <p:spPr>
          <a:xfrm>
            <a:off x="7003809" y="3836773"/>
            <a:ext cx="155695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AE038A89-981C-6A4B-BA2F-C0F45EF177F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15" t="80055" r="19699"/>
          <a:stretch/>
        </p:blipFill>
        <p:spPr>
          <a:xfrm>
            <a:off x="729049" y="2732768"/>
            <a:ext cx="1121855" cy="94336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8105552-DBF8-2245-93E7-F538DE0A3B2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458" t="80055" r="84672"/>
          <a:stretch/>
        </p:blipFill>
        <p:spPr>
          <a:xfrm>
            <a:off x="2854412" y="2732768"/>
            <a:ext cx="1121855" cy="94336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6151548-A9C6-7B42-9D36-5DBB07D82CE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55" t="52929" r="40559" b="27126"/>
          <a:stretch/>
        </p:blipFill>
        <p:spPr>
          <a:xfrm>
            <a:off x="5016845" y="2732768"/>
            <a:ext cx="1121855" cy="94336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B2E953C-E3E9-9F47-8637-51EA1D01006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25" t="80055" r="40989"/>
          <a:stretch/>
        </p:blipFill>
        <p:spPr>
          <a:xfrm>
            <a:off x="7228704" y="2732768"/>
            <a:ext cx="1121855" cy="943369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04D4A68-284F-46BF-A0A0-709DE67EA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4249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93DD614-9B68-CB46-A001-AC209D436E7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" t="-190" r="32641" b="65124"/>
          <a:stretch/>
        </p:blipFill>
        <p:spPr>
          <a:xfrm>
            <a:off x="1" y="1538973"/>
            <a:ext cx="9144000" cy="3187263"/>
          </a:xfrm>
          <a:prstGeom prst="rect">
            <a:avLst/>
          </a:prstGeom>
        </p:spPr>
      </p:pic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 anchor="b">
            <a:no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  <a:defRPr/>
            </a:pPr>
            <a:r>
              <a:rPr lang="en-US" dirty="0">
                <a:solidFill>
                  <a:srgbClr val="5B92E5"/>
                </a:solidFill>
                <a:ea typeface="MS PGothic" charset="0"/>
              </a:rPr>
              <a:t>Tier II </a:t>
            </a:r>
            <a:r>
              <a:rPr lang="en-US" dirty="0">
                <a:ea typeface="MS PGothic" charset="0"/>
              </a:rPr>
              <a:t>– </a:t>
            </a:r>
            <a:br>
              <a:rPr lang="en-US" dirty="0">
                <a:ea typeface="MS PGothic" charset="0"/>
              </a:rPr>
            </a:br>
            <a:r>
              <a:rPr lang="en-US" dirty="0">
                <a:ea typeface="MS PGothic" charset="0"/>
              </a:rPr>
              <a:t>Provision of Physical Protection </a:t>
            </a:r>
            <a:endParaRPr lang="en-GB" dirty="0">
              <a:ea typeface="MS PGothic" charset="0"/>
            </a:endParaRPr>
          </a:p>
        </p:txBody>
      </p:sp>
      <p:sp>
        <p:nvSpPr>
          <p:cNvPr id="18" name="Rounded Rectangle 4">
            <a:extLst>
              <a:ext uri="{FF2B5EF4-FFF2-40B4-BE49-F238E27FC236}">
                <a16:creationId xmlns:a16="http://schemas.microsoft.com/office/drawing/2014/main" id="{6FD655E6-DF53-A945-9042-AC317095FDDE}"/>
              </a:ext>
            </a:extLst>
          </p:cNvPr>
          <p:cNvSpPr txBox="1"/>
          <p:nvPr/>
        </p:nvSpPr>
        <p:spPr>
          <a:xfrm>
            <a:off x="319509" y="4736335"/>
            <a:ext cx="2815141" cy="168084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41910" tIns="27940" rIns="41910" bIns="27940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600" kern="1200" dirty="0">
                <a:solidFill>
                  <a:srgbClr val="003399"/>
                </a:solidFill>
                <a:latin typeface="Century Gothic" panose="020B0502020202020204" pitchFamily="34" charset="0"/>
              </a:rPr>
              <a:t>Activities involving the show or use of force to </a:t>
            </a:r>
            <a:r>
              <a:rPr lang="en-GB" sz="1600" u="sng" kern="1200" dirty="0">
                <a:solidFill>
                  <a:srgbClr val="003399"/>
                </a:solidFill>
                <a:latin typeface="Century Gothic" panose="020B0502020202020204" pitchFamily="34" charset="0"/>
              </a:rPr>
              <a:t>prevent</a:t>
            </a:r>
            <a:r>
              <a:rPr lang="en-GB" sz="1600" kern="1200" dirty="0">
                <a:solidFill>
                  <a:srgbClr val="003399"/>
                </a:solidFill>
                <a:latin typeface="Century Gothic" panose="020B0502020202020204" pitchFamily="34" charset="0"/>
              </a:rPr>
              <a:t>, </a:t>
            </a:r>
            <a:r>
              <a:rPr lang="en-GB" sz="1600" u="sng" kern="1200" dirty="0">
                <a:solidFill>
                  <a:srgbClr val="003399"/>
                </a:solidFill>
                <a:latin typeface="Century Gothic" panose="020B0502020202020204" pitchFamily="34" charset="0"/>
              </a:rPr>
              <a:t>deter</a:t>
            </a:r>
            <a:r>
              <a:rPr lang="en-GB" sz="1600" kern="1200" dirty="0">
                <a:solidFill>
                  <a:srgbClr val="003399"/>
                </a:solidFill>
                <a:latin typeface="Century Gothic" panose="020B0502020202020204" pitchFamily="34" charset="0"/>
              </a:rPr>
              <a:t>, </a:t>
            </a:r>
            <a:r>
              <a:rPr lang="en-GB" sz="1600" u="sng" kern="1200" dirty="0">
                <a:solidFill>
                  <a:srgbClr val="003399"/>
                </a:solidFill>
                <a:latin typeface="Century Gothic" panose="020B0502020202020204" pitchFamily="34" charset="0"/>
              </a:rPr>
              <a:t>pre-empt </a:t>
            </a:r>
            <a:r>
              <a:rPr lang="en-GB" sz="1600" kern="1200" dirty="0">
                <a:solidFill>
                  <a:srgbClr val="003399"/>
                </a:solidFill>
                <a:latin typeface="Century Gothic" panose="020B0502020202020204" pitchFamily="34" charset="0"/>
              </a:rPr>
              <a:t>and </a:t>
            </a:r>
            <a:r>
              <a:rPr lang="en-GB" sz="1600" u="sng" kern="1200" dirty="0">
                <a:solidFill>
                  <a:srgbClr val="003399"/>
                </a:solidFill>
                <a:latin typeface="Century Gothic" panose="020B0502020202020204" pitchFamily="34" charset="0"/>
              </a:rPr>
              <a:t>respond </a:t>
            </a:r>
            <a:endParaRPr lang="en-US" sz="1600" kern="1200" dirty="0">
              <a:solidFill>
                <a:srgbClr val="003399"/>
              </a:solidFill>
              <a:latin typeface="Century Gothic" panose="020B0502020202020204" pitchFamily="34" charset="0"/>
            </a:endParaRPr>
          </a:p>
        </p:txBody>
      </p:sp>
      <p:sp>
        <p:nvSpPr>
          <p:cNvPr id="19" name="Rounded Rectangle 6">
            <a:extLst>
              <a:ext uri="{FF2B5EF4-FFF2-40B4-BE49-F238E27FC236}">
                <a16:creationId xmlns:a16="http://schemas.microsoft.com/office/drawing/2014/main" id="{74FD448B-8D5B-E94A-B01B-03E60E917F8C}"/>
              </a:ext>
            </a:extLst>
          </p:cNvPr>
          <p:cNvSpPr txBox="1"/>
          <p:nvPr/>
        </p:nvSpPr>
        <p:spPr>
          <a:xfrm>
            <a:off x="3255853" y="4749284"/>
            <a:ext cx="2441227" cy="143447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45720" tIns="30480" rIns="45720" bIns="30480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kern="1200" dirty="0">
                <a:solidFill>
                  <a:srgbClr val="003399"/>
                </a:solidFill>
                <a:latin typeface="Century Gothic" panose="020B0502020202020204" pitchFamily="34" charset="0"/>
              </a:rPr>
              <a:t>Formed Police Units play a critical role</a:t>
            </a:r>
          </a:p>
        </p:txBody>
      </p:sp>
      <p:sp>
        <p:nvSpPr>
          <p:cNvPr id="20" name="Rounded Rectangle 8">
            <a:extLst>
              <a:ext uri="{FF2B5EF4-FFF2-40B4-BE49-F238E27FC236}">
                <a16:creationId xmlns:a16="http://schemas.microsoft.com/office/drawing/2014/main" id="{21B90365-777C-B041-A2E8-B22F0BBD7A36}"/>
              </a:ext>
            </a:extLst>
          </p:cNvPr>
          <p:cNvSpPr txBox="1"/>
          <p:nvPr/>
        </p:nvSpPr>
        <p:spPr>
          <a:xfrm>
            <a:off x="5840317" y="4726236"/>
            <a:ext cx="3006209" cy="179739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41910" tIns="27940" rIns="41910" bIns="27940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kern="1200" dirty="0">
                <a:solidFill>
                  <a:srgbClr val="003399"/>
                </a:solidFill>
                <a:latin typeface="Century Gothic" panose="020B0502020202020204" pitchFamily="34" charset="0"/>
              </a:rPr>
              <a:t>FPU role in POC should be reflected in the Police CONOPS and OPLAN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E8F7D6D-CEAB-4EA5-8CB3-6EAA81F30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115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 anchor="b">
            <a:noAutofit/>
          </a:bodyPr>
          <a:lstStyle/>
          <a:p>
            <a:pPr>
              <a:defRPr/>
            </a:pPr>
            <a:r>
              <a:rPr lang="en-US" sz="2800" dirty="0">
                <a:solidFill>
                  <a:srgbClr val="5B92E5"/>
                </a:solidFill>
                <a:ea typeface="MS PGothic" charset="0"/>
                <a:cs typeface="MS PGothic" charset="0"/>
              </a:rPr>
              <a:t>Tier II </a:t>
            </a:r>
            <a:r>
              <a:rPr lang="en-US" sz="2800" dirty="0">
                <a:ea typeface="MS PGothic" charset="0"/>
                <a:cs typeface="MS PGothic" charset="0"/>
              </a:rPr>
              <a:t>– Provision of Physical Protection </a:t>
            </a:r>
            <a:endParaRPr lang="en-GB" sz="2800" b="1" dirty="0">
              <a:solidFill>
                <a:srgbClr val="002060"/>
              </a:solidFill>
              <a:ea typeface="MS PGothic" charset="0"/>
              <a:cs typeface="MS PGothic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83C31A1-991A-4383-A06B-EF592ABA3B6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3245" y="1981200"/>
            <a:ext cx="7162800" cy="3962400"/>
          </a:xfrm>
        </p:spPr>
        <p:txBody>
          <a:bodyPr>
            <a:normAutofit/>
          </a:bodyPr>
          <a:lstStyle/>
          <a:p>
            <a:pPr algn="l"/>
            <a:r>
              <a:rPr lang="en-US" sz="2000" b="1" dirty="0"/>
              <a:t>IPOs support the provision of physical protection by: </a:t>
            </a:r>
          </a:p>
          <a:p>
            <a:pPr marL="688975" indent="-284163" algn="l">
              <a:buFont typeface="Arial" panose="020B0604020202020204" pitchFamily="34" charset="0"/>
              <a:buChar char="•"/>
            </a:pPr>
            <a:r>
              <a:rPr lang="en-US" sz="2000" dirty="0"/>
              <a:t>Contributing to the identification of areas and situations for which physical protection measures undertaken by FPUs should be </a:t>
            </a:r>
            <a:r>
              <a:rPr lang="en-US" sz="2000" dirty="0" err="1"/>
              <a:t>prioritised</a:t>
            </a:r>
            <a:r>
              <a:rPr lang="en-US" sz="2000" dirty="0"/>
              <a:t> </a:t>
            </a:r>
          </a:p>
          <a:p>
            <a:pPr marL="688975" indent="-284163" algn="l">
              <a:buFont typeface="Arial" panose="020B0604020202020204" pitchFamily="34" charset="0"/>
              <a:buChar char="•"/>
            </a:pPr>
            <a:r>
              <a:rPr lang="en-US" sz="2000" dirty="0"/>
              <a:t>Working closely with human rights components and civil affairs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27533E2-CC64-4A8D-A7C9-013BC54A4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0327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7ED854-46FD-0D4F-AA79-36899076A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solidFill>
                  <a:srgbClr val="5B92E5"/>
                </a:solidFill>
                <a:ea typeface="MS PGothic" charset="0"/>
                <a:cs typeface="MS PGothic" charset="0"/>
              </a:rPr>
              <a:t>Tier II </a:t>
            </a:r>
            <a:r>
              <a:rPr lang="en-US" sz="2800" dirty="0">
                <a:ea typeface="MS PGothic" charset="0"/>
                <a:cs typeface="MS PGothic" charset="0"/>
              </a:rPr>
              <a:t>– Examples of UN Police Activities to Provide Physical Protection (IPOs)</a:t>
            </a:r>
            <a:endParaRPr lang="en-US" sz="28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D566D77-F767-B04F-957C-F080024CB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16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F45BCC-FCFA-144C-8CBD-3669E410ADA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sz="2400" dirty="0"/>
              <a:t>Monitor, gather and share information </a:t>
            </a:r>
          </a:p>
          <a:p>
            <a:r>
              <a:rPr lang="en-US" sz="2400" dirty="0"/>
              <a:t>Conduct risk and threat assessments considering the vulnerabilities of civilians </a:t>
            </a:r>
          </a:p>
          <a:p>
            <a:r>
              <a:rPr lang="en-US" sz="2400" dirty="0"/>
              <a:t>Patrol 	</a:t>
            </a:r>
          </a:p>
          <a:p>
            <a:r>
              <a:rPr lang="en-US" sz="2400" dirty="0"/>
              <a:t>Display presence at refugee and/or IDP camps</a:t>
            </a:r>
          </a:p>
          <a:p>
            <a:r>
              <a:rPr lang="en-US" sz="2400" dirty="0"/>
              <a:t>Monitor human rights</a:t>
            </a:r>
          </a:p>
          <a:p>
            <a:r>
              <a:rPr lang="en-US" sz="2400" dirty="0"/>
              <a:t>Maintain a robust posture and/or high-profile presence in areas of potential threat </a:t>
            </a:r>
          </a:p>
        </p:txBody>
      </p:sp>
    </p:spTree>
    <p:extLst>
      <p:ext uri="{BB962C8B-B14F-4D97-AF65-F5344CB8AC3E}">
        <p14:creationId xmlns:p14="http://schemas.microsoft.com/office/powerpoint/2010/main" val="1427669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7ED854-46FD-0D4F-AA79-36899076A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solidFill>
                  <a:srgbClr val="5B92E5"/>
                </a:solidFill>
                <a:ea typeface="MS PGothic" charset="0"/>
                <a:cs typeface="MS PGothic" charset="0"/>
              </a:rPr>
              <a:t>Tier II </a:t>
            </a:r>
            <a:r>
              <a:rPr lang="en-US" sz="2800" dirty="0">
                <a:ea typeface="MS PGothic" charset="0"/>
                <a:cs typeface="MS PGothic" charset="0"/>
              </a:rPr>
              <a:t>– Examples of UN Police Activities to Provide Physical Protection (FPUs)</a:t>
            </a:r>
            <a:endParaRPr lang="en-US" sz="28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D566D77-F767-B04F-957C-F080024CB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17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F45BCC-FCFA-144C-8CBD-3669E410ADA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sz="2400" dirty="0"/>
              <a:t>Deploy proactively to strategic locations to deter attacks on civilians </a:t>
            </a:r>
          </a:p>
          <a:p>
            <a:r>
              <a:rPr lang="en-US" sz="2400" dirty="0"/>
              <a:t>Provide protective defensive positions around civilian settlements </a:t>
            </a:r>
          </a:p>
          <a:p>
            <a:r>
              <a:rPr lang="en-US" sz="2400" dirty="0"/>
              <a:t>Prevent, pre-empt and respond to physical threats </a:t>
            </a:r>
          </a:p>
          <a:p>
            <a:r>
              <a:rPr lang="en-US" sz="2400" dirty="0"/>
              <a:t>Stop and detain as set forth in the mandate and DUF</a:t>
            </a:r>
          </a:p>
        </p:txBody>
      </p:sp>
    </p:spTree>
    <p:extLst>
      <p:ext uri="{BB962C8B-B14F-4D97-AF65-F5344CB8AC3E}">
        <p14:creationId xmlns:p14="http://schemas.microsoft.com/office/powerpoint/2010/main" val="2108941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7ED854-46FD-0D4F-AA79-36899076A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solidFill>
                  <a:srgbClr val="5B92E5"/>
                </a:solidFill>
                <a:ea typeface="MS PGothic" charset="0"/>
                <a:cs typeface="MS PGothic" charset="0"/>
              </a:rPr>
              <a:t>Tier III </a:t>
            </a:r>
            <a:r>
              <a:rPr lang="en-US" sz="2800" dirty="0">
                <a:ea typeface="MS PGothic" charset="0"/>
                <a:cs typeface="MS PGothic" charset="0"/>
              </a:rPr>
              <a:t>– Establishment of a Protective Environment </a:t>
            </a:r>
            <a:endParaRPr lang="en-US" sz="28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D566D77-F767-B04F-957C-F080024CB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18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F45BCC-FCFA-144C-8CBD-3669E410AD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7738" y="2936367"/>
            <a:ext cx="2754821" cy="1464142"/>
          </a:xfrm>
        </p:spPr>
        <p:txBody>
          <a:bodyPr/>
          <a:lstStyle/>
          <a:p>
            <a:pPr marL="0" indent="0" algn="ctr">
              <a:buNone/>
            </a:pPr>
            <a:r>
              <a:rPr lang="en-US" sz="1500" dirty="0"/>
              <a:t>Building the capacity </a:t>
            </a:r>
            <a:br>
              <a:rPr lang="en-US" sz="1500" dirty="0"/>
            </a:br>
            <a:r>
              <a:rPr lang="en-US" sz="1500" dirty="0"/>
              <a:t>and willingness of the host-State police and other law enforcement services to protect civilians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97A0CBFD-0E76-0743-9C65-B86F1DD53B69}"/>
              </a:ext>
            </a:extLst>
          </p:cNvPr>
          <p:cNvSpPr txBox="1">
            <a:spLocks/>
          </p:cNvSpPr>
          <p:nvPr/>
        </p:nvSpPr>
        <p:spPr>
          <a:xfrm>
            <a:off x="3474718" y="2936367"/>
            <a:ext cx="2320353" cy="146414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500" dirty="0"/>
              <a:t>Reform, restructure and rebuild host-State police 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043336D6-472C-4746-A2BC-50E79B0A4103}"/>
              </a:ext>
            </a:extLst>
          </p:cNvPr>
          <p:cNvSpPr txBox="1">
            <a:spLocks/>
          </p:cNvSpPr>
          <p:nvPr/>
        </p:nvSpPr>
        <p:spPr>
          <a:xfrm>
            <a:off x="6316773" y="2936366"/>
            <a:ext cx="2320353" cy="146414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500" dirty="0"/>
              <a:t>Human rights monitoring and investigations 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6A77C33B-C1B4-2740-BFD4-B1276E63B950}"/>
              </a:ext>
            </a:extLst>
          </p:cNvPr>
          <p:cNvSpPr txBox="1">
            <a:spLocks/>
          </p:cNvSpPr>
          <p:nvPr/>
        </p:nvSpPr>
        <p:spPr>
          <a:xfrm>
            <a:off x="1937993" y="5101411"/>
            <a:ext cx="2636858" cy="96043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500" dirty="0"/>
              <a:t>Support to the re-establishment of judicial and corrections systems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47AA5473-2A81-A445-86EC-549D32B5D1B7}"/>
              </a:ext>
            </a:extLst>
          </p:cNvPr>
          <p:cNvSpPr txBox="1">
            <a:spLocks/>
          </p:cNvSpPr>
          <p:nvPr/>
        </p:nvSpPr>
        <p:spPr>
          <a:xfrm>
            <a:off x="4865753" y="5101411"/>
            <a:ext cx="2636858" cy="96043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500" dirty="0"/>
              <a:t>Support child protection and SGBV activities 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24CCFA5-AD45-B548-A08E-244A09B15AE7}"/>
              </a:ext>
            </a:extLst>
          </p:cNvPr>
          <p:cNvCxnSpPr>
            <a:cxnSpLocks/>
          </p:cNvCxnSpPr>
          <p:nvPr/>
        </p:nvCxnSpPr>
        <p:spPr>
          <a:xfrm>
            <a:off x="568412" y="2874452"/>
            <a:ext cx="23969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9A4056-61F4-914A-88F0-1763C8C077F9}"/>
              </a:ext>
            </a:extLst>
          </p:cNvPr>
          <p:cNvCxnSpPr>
            <a:cxnSpLocks/>
          </p:cNvCxnSpPr>
          <p:nvPr/>
        </p:nvCxnSpPr>
        <p:spPr>
          <a:xfrm>
            <a:off x="3474719" y="2874452"/>
            <a:ext cx="232035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D4EEC20-9365-114E-AD74-E4BA853E1DD1}"/>
              </a:ext>
            </a:extLst>
          </p:cNvPr>
          <p:cNvCxnSpPr>
            <a:cxnSpLocks/>
          </p:cNvCxnSpPr>
          <p:nvPr/>
        </p:nvCxnSpPr>
        <p:spPr>
          <a:xfrm>
            <a:off x="6316773" y="2874452"/>
            <a:ext cx="232035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FE2AC8B-67F4-BB45-A364-B425071EAB9F}"/>
              </a:ext>
            </a:extLst>
          </p:cNvPr>
          <p:cNvCxnSpPr>
            <a:cxnSpLocks/>
          </p:cNvCxnSpPr>
          <p:nvPr/>
        </p:nvCxnSpPr>
        <p:spPr>
          <a:xfrm>
            <a:off x="5019315" y="5010665"/>
            <a:ext cx="232035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74D0A39-2101-BB4E-8EBF-7AB55C018CDC}"/>
              </a:ext>
            </a:extLst>
          </p:cNvPr>
          <p:cNvCxnSpPr>
            <a:cxnSpLocks/>
          </p:cNvCxnSpPr>
          <p:nvPr/>
        </p:nvCxnSpPr>
        <p:spPr>
          <a:xfrm>
            <a:off x="2079198" y="5010665"/>
            <a:ext cx="232035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C6502F11-B791-254F-ACC1-8C4D88B081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465" b="63493"/>
          <a:stretch/>
        </p:blipFill>
        <p:spPr>
          <a:xfrm>
            <a:off x="1087771" y="1724163"/>
            <a:ext cx="1108465" cy="110617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643EF89-2684-8B4D-9E13-3E69C28269B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06" r="34059" b="63493"/>
          <a:stretch/>
        </p:blipFill>
        <p:spPr>
          <a:xfrm>
            <a:off x="3969371" y="1845738"/>
            <a:ext cx="1108465" cy="110617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EF8FF73-6A6D-4A4D-A8F4-81F9AD3E590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37" t="3791" r="-3172" b="59702"/>
          <a:stretch/>
        </p:blipFill>
        <p:spPr>
          <a:xfrm>
            <a:off x="6873209" y="1833381"/>
            <a:ext cx="1108465" cy="110617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C86FA32-0AED-E74D-8C4F-DF096447F98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" t="55609" r="66907" b="7884"/>
          <a:stretch/>
        </p:blipFill>
        <p:spPr>
          <a:xfrm>
            <a:off x="2820984" y="3810691"/>
            <a:ext cx="1108465" cy="110617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EAFB7B7-3C13-634B-B263-EDB5FAE2B86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05" t="65449" r="6460" b="-1956"/>
          <a:stretch/>
        </p:blipFill>
        <p:spPr>
          <a:xfrm>
            <a:off x="5649972" y="3835404"/>
            <a:ext cx="1108465" cy="1106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155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221C5B-B5F5-3446-A650-E534061FF5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Aim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52231D76-ACAD-1E4E-87F1-D420C629F2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present the role of the United Nations Police in Protection of Civilians (POC) as highlighted in the POC Guidelines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78A3A7-3AEF-4DCD-B729-CE7EEC9AA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>
                <a:latin typeface="Calibri" panose="020F0502020204030204" pitchFamily="34" charset="0"/>
              </a:rPr>
              <a:pPr/>
              <a:t>1</a:t>
            </a:fld>
            <a:endParaRPr 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7357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34622"/>
            <a:ext cx="7162800" cy="960437"/>
          </a:xfrm>
        </p:spPr>
        <p:txBody>
          <a:bodyPr rtlCol="0" anchor="b">
            <a:noAutofit/>
          </a:bodyPr>
          <a:lstStyle/>
          <a:p>
            <a:pPr>
              <a:defRPr/>
            </a:pPr>
            <a:r>
              <a:rPr lang="en-US" sz="2800" b="1" dirty="0">
                <a:solidFill>
                  <a:srgbClr val="002060"/>
                </a:solidFill>
                <a:ea typeface="MS PGothic" charset="0"/>
                <a:cs typeface="MS PGothic" charset="0"/>
              </a:rPr>
              <a:t>Focus on Capacity-Building</a:t>
            </a:r>
            <a:endParaRPr lang="en-GB" sz="2800" b="1" dirty="0">
              <a:solidFill>
                <a:srgbClr val="002060"/>
              </a:solidFill>
              <a:ea typeface="MS PGothic" charset="0"/>
              <a:cs typeface="MS PGothic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C09B916-82AC-C94D-9EF3-DFB4D6710268}"/>
              </a:ext>
            </a:extLst>
          </p:cNvPr>
          <p:cNvGrpSpPr/>
          <p:nvPr/>
        </p:nvGrpSpPr>
        <p:grpSpPr>
          <a:xfrm>
            <a:off x="628650" y="2237185"/>
            <a:ext cx="2464593" cy="1478756"/>
            <a:chOff x="0" y="573683"/>
            <a:chExt cx="2464593" cy="1478756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522635F0-FD9D-0147-A01B-4C27A7311DAD}"/>
                </a:ext>
              </a:extLst>
            </p:cNvPr>
            <p:cNvSpPr/>
            <p:nvPr/>
          </p:nvSpPr>
          <p:spPr>
            <a:xfrm>
              <a:off x="0" y="573683"/>
              <a:ext cx="2464593" cy="1478756"/>
            </a:xfrm>
            <a:prstGeom prst="rect">
              <a:avLst/>
            </a:pr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8036E7F-B0F9-7549-84E0-C4B0B9E9179F}"/>
                </a:ext>
              </a:extLst>
            </p:cNvPr>
            <p:cNvSpPr txBox="1"/>
            <p:nvPr/>
          </p:nvSpPr>
          <p:spPr>
            <a:xfrm>
              <a:off x="0" y="573683"/>
              <a:ext cx="2464593" cy="147875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>
                  <a:solidFill>
                    <a:srgbClr val="FFC000"/>
                  </a:solidFill>
                  <a:latin typeface="Century Gothic" panose="020B0502020202020204" pitchFamily="34" charset="0"/>
                </a:rPr>
                <a:t>Extend state authority 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3C0D6838-64A7-4B41-ACB8-3DB39202E5B3}"/>
              </a:ext>
            </a:extLst>
          </p:cNvPr>
          <p:cNvGrpSpPr/>
          <p:nvPr/>
        </p:nvGrpSpPr>
        <p:grpSpPr>
          <a:xfrm>
            <a:off x="3339703" y="2237185"/>
            <a:ext cx="2464593" cy="1478756"/>
            <a:chOff x="2711053" y="573683"/>
            <a:chExt cx="2464593" cy="1478756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D5F1B403-E126-104F-BC69-7CDE2D7C53EE}"/>
                </a:ext>
              </a:extLst>
            </p:cNvPr>
            <p:cNvSpPr/>
            <p:nvPr/>
          </p:nvSpPr>
          <p:spPr>
            <a:xfrm>
              <a:off x="2711053" y="573683"/>
              <a:ext cx="2464593" cy="1478756"/>
            </a:xfrm>
            <a:prstGeom prst="rect">
              <a:avLst/>
            </a:prstGeom>
            <a:solidFill>
              <a:schemeClr val="tx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1170380"/>
                <a:satOff val="-1460"/>
                <a:lumOff val="343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8AC8454-6D36-0A43-8872-DADCC2A6590E}"/>
                </a:ext>
              </a:extLst>
            </p:cNvPr>
            <p:cNvSpPr txBox="1"/>
            <p:nvPr/>
          </p:nvSpPr>
          <p:spPr>
            <a:xfrm>
              <a:off x="2711053" y="573683"/>
              <a:ext cx="2464593" cy="147875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>
                  <a:solidFill>
                    <a:prstClr val="white"/>
                  </a:solidFill>
                  <a:latin typeface="Century Gothic" panose="020B0502020202020204" pitchFamily="34" charset="0"/>
                </a:rPr>
                <a:t>Build capacity of the justice chain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EB79721-7C30-444E-BE49-9A080B60E141}"/>
              </a:ext>
            </a:extLst>
          </p:cNvPr>
          <p:cNvGrpSpPr/>
          <p:nvPr/>
        </p:nvGrpSpPr>
        <p:grpSpPr>
          <a:xfrm>
            <a:off x="6050756" y="2237185"/>
            <a:ext cx="2464593" cy="1478756"/>
            <a:chOff x="5422106" y="573683"/>
            <a:chExt cx="2464593" cy="1478756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EDF9DF47-4450-5D43-BD29-1FBC37CC6F07}"/>
                </a:ext>
              </a:extLst>
            </p:cNvPr>
            <p:cNvSpPr/>
            <p:nvPr/>
          </p:nvSpPr>
          <p:spPr>
            <a:xfrm>
              <a:off x="5422106" y="573683"/>
              <a:ext cx="2464593" cy="1478756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2340759"/>
                <a:satOff val="-2919"/>
                <a:lumOff val="68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E957176-7FF6-B04C-96BB-3D879ABEE469}"/>
                </a:ext>
              </a:extLst>
            </p:cNvPr>
            <p:cNvSpPr txBox="1"/>
            <p:nvPr/>
          </p:nvSpPr>
          <p:spPr>
            <a:xfrm>
              <a:off x="5422106" y="573683"/>
              <a:ext cx="2464593" cy="147875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>
                  <a:solidFill>
                    <a:prstClr val="white"/>
                  </a:solidFill>
                  <a:latin typeface="Century Gothic" panose="020B0502020202020204" pitchFamily="34" charset="0"/>
                </a:rPr>
                <a:t>Support the host-State police 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92AB6B31-DD35-3F48-8FE9-5B50808DA3DD}"/>
              </a:ext>
            </a:extLst>
          </p:cNvPr>
          <p:cNvGrpSpPr/>
          <p:nvPr/>
        </p:nvGrpSpPr>
        <p:grpSpPr>
          <a:xfrm>
            <a:off x="1904989" y="3962400"/>
            <a:ext cx="2464593" cy="1478756"/>
            <a:chOff x="1276339" y="2298898"/>
            <a:chExt cx="2464593" cy="1478756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F5CB6F9-AD41-4E4C-89C2-B6581A59402B}"/>
                </a:ext>
              </a:extLst>
            </p:cNvPr>
            <p:cNvSpPr/>
            <p:nvPr/>
          </p:nvSpPr>
          <p:spPr>
            <a:xfrm>
              <a:off x="1276339" y="2298898"/>
              <a:ext cx="2464593" cy="1478756"/>
            </a:xfrm>
            <a:prstGeom prst="rect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3511139"/>
                <a:satOff val="-4379"/>
                <a:lumOff val="103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CE6183C-3D46-9647-9C73-87B80E9175F9}"/>
                </a:ext>
              </a:extLst>
            </p:cNvPr>
            <p:cNvSpPr txBox="1"/>
            <p:nvPr/>
          </p:nvSpPr>
          <p:spPr>
            <a:xfrm>
              <a:off x="1276339" y="2298898"/>
              <a:ext cx="2464593" cy="147875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>
                  <a:solidFill>
                    <a:prstClr val="white"/>
                  </a:solidFill>
                  <a:latin typeface="Century Gothic" panose="020B0502020202020204" pitchFamily="34" charset="0"/>
                </a:rPr>
                <a:t>Rigorous application of HRDDP and SGF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391062E-B3E3-8E40-B43F-AA241AAE6E5A}"/>
              </a:ext>
            </a:extLst>
          </p:cNvPr>
          <p:cNvGrpSpPr/>
          <p:nvPr/>
        </p:nvGrpSpPr>
        <p:grpSpPr>
          <a:xfrm>
            <a:off x="4774417" y="3962400"/>
            <a:ext cx="2464593" cy="1478756"/>
            <a:chOff x="4145767" y="2298898"/>
            <a:chExt cx="2464593" cy="147875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D3C738F-9C2F-F948-B219-9BD6317489AA}"/>
                </a:ext>
              </a:extLst>
            </p:cNvPr>
            <p:cNvSpPr/>
            <p:nvPr/>
          </p:nvSpPr>
          <p:spPr>
            <a:xfrm>
              <a:off x="4145767" y="2298898"/>
              <a:ext cx="2464593" cy="1478756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4681519"/>
                <a:satOff val="-5839"/>
                <a:lumOff val="1373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77C6109-B1C4-4D49-9A3E-5E0129515BB1}"/>
                </a:ext>
              </a:extLst>
            </p:cNvPr>
            <p:cNvSpPr txBox="1"/>
            <p:nvPr/>
          </p:nvSpPr>
          <p:spPr>
            <a:xfrm>
              <a:off x="4145767" y="2298898"/>
              <a:ext cx="2464593" cy="147875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kern="1200" dirty="0">
                  <a:solidFill>
                    <a:prstClr val="white"/>
                  </a:solidFill>
                  <a:latin typeface="Century Gothic" panose="020B0502020202020204" pitchFamily="34" charset="0"/>
                </a:rPr>
                <a:t>Increase host-State police contributions to the establishment of a protective environment</a:t>
              </a:r>
              <a:endParaRPr lang="en-US" sz="2000" kern="1200" dirty="0">
                <a:solidFill>
                  <a:prstClr val="white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1C5C7A-18D2-4C72-A580-68A065F5C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80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sz="2800" b="1" dirty="0">
                <a:solidFill>
                  <a:srgbClr val="002060"/>
                </a:solidFill>
                <a:ea typeface="MS PGothic" charset="0"/>
              </a:rPr>
              <a:t>The Three-Tier Approach: </a:t>
            </a:r>
            <a:br>
              <a:rPr lang="en-US" sz="2800" b="1" dirty="0">
                <a:solidFill>
                  <a:srgbClr val="002060"/>
                </a:solidFill>
                <a:ea typeface="MS PGothic" charset="0"/>
              </a:rPr>
            </a:br>
            <a:r>
              <a:rPr lang="en-US" sz="2800" b="1" dirty="0">
                <a:solidFill>
                  <a:srgbClr val="002060"/>
                </a:solidFill>
                <a:ea typeface="MS PGothic" charset="0"/>
              </a:rPr>
              <a:t>Operational Phases</a:t>
            </a:r>
            <a:endParaRPr lang="en-GB" sz="2800" b="1" dirty="0">
              <a:solidFill>
                <a:srgbClr val="002060"/>
              </a:solidFill>
              <a:ea typeface="MS PGothic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0FDE27B-8932-4EAE-922B-AC4592F5CD4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3244" y="4978885"/>
            <a:ext cx="8037513" cy="9604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dirty="0"/>
              <a:t>Phases are not necessarily sequential and can be simultaneous or independent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F26641FF-E3B1-3B4B-85B2-F0062DE33389}"/>
              </a:ext>
            </a:extLst>
          </p:cNvPr>
          <p:cNvSpPr txBox="1">
            <a:spLocks/>
          </p:cNvSpPr>
          <p:nvPr/>
        </p:nvSpPr>
        <p:spPr>
          <a:xfrm>
            <a:off x="1010444" y="3271082"/>
            <a:ext cx="2189956" cy="6279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200" dirty="0">
                <a:solidFill>
                  <a:schemeClr val="bg1">
                    <a:lumMod val="50000"/>
                  </a:schemeClr>
                </a:solidFill>
              </a:rPr>
              <a:t>Tier I </a:t>
            </a:r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DF5E360-7E47-3443-98FE-89994C17BD79}"/>
              </a:ext>
            </a:extLst>
          </p:cNvPr>
          <p:cNvSpPr txBox="1">
            <a:spLocks/>
          </p:cNvSpPr>
          <p:nvPr/>
        </p:nvSpPr>
        <p:spPr>
          <a:xfrm>
            <a:off x="3515122" y="3271082"/>
            <a:ext cx="2189956" cy="6279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200" dirty="0">
                <a:solidFill>
                  <a:schemeClr val="bg1">
                    <a:lumMod val="50000"/>
                  </a:schemeClr>
                </a:solidFill>
              </a:rPr>
              <a:t>Tier II  </a:t>
            </a:r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5A7E160B-EE77-D244-B052-02D035972EE4}"/>
              </a:ext>
            </a:extLst>
          </p:cNvPr>
          <p:cNvSpPr txBox="1">
            <a:spLocks/>
          </p:cNvSpPr>
          <p:nvPr/>
        </p:nvSpPr>
        <p:spPr>
          <a:xfrm>
            <a:off x="6019800" y="3271082"/>
            <a:ext cx="2057400" cy="6279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200" dirty="0">
                <a:solidFill>
                  <a:schemeClr val="bg1">
                    <a:lumMod val="50000"/>
                  </a:schemeClr>
                </a:solidFill>
              </a:rPr>
              <a:t>Tier III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C2ACB68-0F86-024E-95E0-FA038736768A}"/>
              </a:ext>
            </a:extLst>
          </p:cNvPr>
          <p:cNvSpPr/>
          <p:nvPr/>
        </p:nvSpPr>
        <p:spPr>
          <a:xfrm>
            <a:off x="1123950" y="1973706"/>
            <a:ext cx="68961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Century Gothic" panose="020B0502020202020204" pitchFamily="34" charset="0"/>
              </a:rPr>
              <a:t>The three tiers of POC actions are implemented along four operational phases:</a:t>
            </a:r>
          </a:p>
        </p:txBody>
      </p:sp>
      <p:sp>
        <p:nvSpPr>
          <p:cNvPr id="9" name="Left-Right Arrow 8">
            <a:extLst>
              <a:ext uri="{FF2B5EF4-FFF2-40B4-BE49-F238E27FC236}">
                <a16:creationId xmlns:a16="http://schemas.microsoft.com/office/drawing/2014/main" id="{27FC4DA5-051A-7043-A0A5-C4B5BEFA996A}"/>
              </a:ext>
            </a:extLst>
          </p:cNvPr>
          <p:cNvSpPr/>
          <p:nvPr/>
        </p:nvSpPr>
        <p:spPr>
          <a:xfrm>
            <a:off x="457200" y="3688301"/>
            <a:ext cx="8229600" cy="421412"/>
          </a:xfrm>
          <a:prstGeom prst="leftRightArrow">
            <a:avLst/>
          </a:prstGeom>
          <a:solidFill>
            <a:srgbClr val="8EB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AutoShape 4">
            <a:extLst>
              <a:ext uri="{FF2B5EF4-FFF2-40B4-BE49-F238E27FC236}">
                <a16:creationId xmlns:a16="http://schemas.microsoft.com/office/drawing/2014/main" id="{FF602BD2-935F-274B-BC5F-FE9923E80D92}"/>
              </a:ext>
            </a:extLst>
          </p:cNvPr>
          <p:cNvSpPr>
            <a:spLocks/>
          </p:cNvSpPr>
          <p:nvPr/>
        </p:nvSpPr>
        <p:spPr bwMode="auto">
          <a:xfrm>
            <a:off x="799705" y="4464009"/>
            <a:ext cx="1572768" cy="24199"/>
          </a:xfrm>
          <a:prstGeom prst="roundRect">
            <a:avLst>
              <a:gd name="adj" fmla="val 0"/>
            </a:avLst>
          </a:prstGeom>
          <a:solidFill>
            <a:srgbClr val="24285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1pPr>
            <a:lvl2pPr marL="742950" indent="-285750"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2pPr>
            <a:lvl3pPr marL="1143000" indent="-228600"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3pPr>
            <a:lvl4pPr marL="1600200" indent="-228600"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4pPr>
            <a:lvl5pPr marL="2057400" indent="-228600"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9pPr>
          </a:lstStyle>
          <a:p>
            <a:pPr algn="ctr" eaLnBrk="1"/>
            <a:endParaRPr lang="en-US" altLang="en-US" sz="1800">
              <a:solidFill>
                <a:srgbClr val="5B92E5"/>
              </a:solidFill>
              <a:latin typeface="Tw Cen MT" charset="0"/>
              <a:ea typeface="Tw Cen MT" charset="0"/>
              <a:cs typeface="Tw Cen MT" charset="0"/>
              <a:sym typeface="Tw Cen MT" charset="0"/>
            </a:endParaRPr>
          </a:p>
        </p:txBody>
      </p:sp>
      <p:sp>
        <p:nvSpPr>
          <p:cNvPr id="16" name="AutoShape 5">
            <a:extLst>
              <a:ext uri="{FF2B5EF4-FFF2-40B4-BE49-F238E27FC236}">
                <a16:creationId xmlns:a16="http://schemas.microsoft.com/office/drawing/2014/main" id="{328D3D52-5D89-244B-9D53-2FC3DE9F5A87}"/>
              </a:ext>
            </a:extLst>
          </p:cNvPr>
          <p:cNvSpPr>
            <a:spLocks/>
          </p:cNvSpPr>
          <p:nvPr/>
        </p:nvSpPr>
        <p:spPr bwMode="auto">
          <a:xfrm>
            <a:off x="825590" y="4149438"/>
            <a:ext cx="1520997" cy="216345"/>
          </a:xfrm>
          <a:custGeom>
            <a:avLst/>
            <a:gdLst>
              <a:gd name="T0" fmla="*/ 53742310 w 21600"/>
              <a:gd name="T1" fmla="*/ 3871138 h 21600"/>
              <a:gd name="T2" fmla="*/ 53742310 w 21600"/>
              <a:gd name="T3" fmla="*/ 3871138 h 21600"/>
              <a:gd name="T4" fmla="*/ 53742310 w 21600"/>
              <a:gd name="T5" fmla="*/ 3871138 h 21600"/>
              <a:gd name="T6" fmla="*/ 53742310 w 21600"/>
              <a:gd name="T7" fmla="*/ 3871138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1pPr>
            <a:lvl2pPr marL="742950" indent="-285750"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2pPr>
            <a:lvl3pPr marL="1143000" indent="-228600"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3pPr>
            <a:lvl4pPr marL="1600200" indent="-228600"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4pPr>
            <a:lvl5pPr marL="2057400" indent="-228600"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9pPr>
          </a:lstStyle>
          <a:p>
            <a:pPr algn="ctr" eaLnBrk="1"/>
            <a:r>
              <a:rPr lang="en-US" altLang="en-US" sz="1700" b="1" dirty="0">
                <a:solidFill>
                  <a:srgbClr val="5B92E5"/>
                </a:solidFill>
                <a:latin typeface="Century Gothic" panose="020B0502020202020204" pitchFamily="34" charset="0"/>
                <a:sym typeface="Tw Cen MT" charset="0"/>
              </a:rPr>
              <a:t>Prevention</a:t>
            </a:r>
          </a:p>
        </p:txBody>
      </p:sp>
      <p:sp>
        <p:nvSpPr>
          <p:cNvPr id="18" name="AutoShape 8">
            <a:extLst>
              <a:ext uri="{FF2B5EF4-FFF2-40B4-BE49-F238E27FC236}">
                <a16:creationId xmlns:a16="http://schemas.microsoft.com/office/drawing/2014/main" id="{28D11340-7627-244A-AEEE-F0C14E8E9445}"/>
              </a:ext>
            </a:extLst>
          </p:cNvPr>
          <p:cNvSpPr>
            <a:spLocks/>
          </p:cNvSpPr>
          <p:nvPr/>
        </p:nvSpPr>
        <p:spPr bwMode="auto">
          <a:xfrm>
            <a:off x="2822431" y="4464009"/>
            <a:ext cx="1572768" cy="24199"/>
          </a:xfrm>
          <a:prstGeom prst="roundRect">
            <a:avLst>
              <a:gd name="adj" fmla="val 0"/>
            </a:avLst>
          </a:prstGeom>
          <a:solidFill>
            <a:srgbClr val="24285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1pPr>
            <a:lvl2pPr marL="742950" indent="-285750"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2pPr>
            <a:lvl3pPr marL="1143000" indent="-228600"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3pPr>
            <a:lvl4pPr marL="1600200" indent="-228600"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4pPr>
            <a:lvl5pPr marL="2057400" indent="-228600"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9pPr>
          </a:lstStyle>
          <a:p>
            <a:pPr algn="ctr" eaLnBrk="1"/>
            <a:endParaRPr lang="en-US" altLang="en-US" sz="1800">
              <a:solidFill>
                <a:srgbClr val="5B92E5"/>
              </a:solidFill>
              <a:latin typeface="Tw Cen MT" charset="0"/>
              <a:ea typeface="Tw Cen MT" charset="0"/>
              <a:cs typeface="Tw Cen MT" charset="0"/>
              <a:sym typeface="Tw Cen MT" charset="0"/>
            </a:endParaRPr>
          </a:p>
        </p:txBody>
      </p:sp>
      <p:sp>
        <p:nvSpPr>
          <p:cNvPr id="19" name="AutoShape 9">
            <a:extLst>
              <a:ext uri="{FF2B5EF4-FFF2-40B4-BE49-F238E27FC236}">
                <a16:creationId xmlns:a16="http://schemas.microsoft.com/office/drawing/2014/main" id="{18FC9984-F17E-CD44-BE61-A979C0E5DCC1}"/>
              </a:ext>
            </a:extLst>
          </p:cNvPr>
          <p:cNvSpPr>
            <a:spLocks/>
          </p:cNvSpPr>
          <p:nvPr/>
        </p:nvSpPr>
        <p:spPr bwMode="auto">
          <a:xfrm>
            <a:off x="2848316" y="4149438"/>
            <a:ext cx="1520997" cy="216345"/>
          </a:xfrm>
          <a:custGeom>
            <a:avLst/>
            <a:gdLst>
              <a:gd name="T0" fmla="*/ 53742310 w 21600"/>
              <a:gd name="T1" fmla="*/ 3871138 h 21600"/>
              <a:gd name="T2" fmla="*/ 53742310 w 21600"/>
              <a:gd name="T3" fmla="*/ 3871138 h 21600"/>
              <a:gd name="T4" fmla="*/ 53742310 w 21600"/>
              <a:gd name="T5" fmla="*/ 3871138 h 21600"/>
              <a:gd name="T6" fmla="*/ 53742310 w 21600"/>
              <a:gd name="T7" fmla="*/ 3871138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1pPr>
            <a:lvl2pPr marL="742950" indent="-285750"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2pPr>
            <a:lvl3pPr marL="1143000" indent="-228600"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3pPr>
            <a:lvl4pPr marL="1600200" indent="-228600"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4pPr>
            <a:lvl5pPr marL="2057400" indent="-228600"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9pPr>
          </a:lstStyle>
          <a:p>
            <a:pPr algn="ctr" eaLnBrk="1"/>
            <a:r>
              <a:rPr lang="en-US" altLang="en-US" sz="1700" b="1" dirty="0">
                <a:solidFill>
                  <a:srgbClr val="5B92E5"/>
                </a:solidFill>
                <a:latin typeface="Century Gothic" panose="020B0502020202020204" pitchFamily="34" charset="0"/>
                <a:sym typeface="Tw Cen MT" charset="0"/>
              </a:rPr>
              <a:t>Pre-emption</a:t>
            </a:r>
          </a:p>
        </p:txBody>
      </p:sp>
      <p:sp>
        <p:nvSpPr>
          <p:cNvPr id="21" name="AutoShape 12">
            <a:extLst>
              <a:ext uri="{FF2B5EF4-FFF2-40B4-BE49-F238E27FC236}">
                <a16:creationId xmlns:a16="http://schemas.microsoft.com/office/drawing/2014/main" id="{1A0F9C39-FA75-3B46-8E58-32FA75EF78A2}"/>
              </a:ext>
            </a:extLst>
          </p:cNvPr>
          <p:cNvSpPr>
            <a:spLocks/>
          </p:cNvSpPr>
          <p:nvPr/>
        </p:nvSpPr>
        <p:spPr bwMode="auto">
          <a:xfrm>
            <a:off x="4734987" y="4464009"/>
            <a:ext cx="1572768" cy="24199"/>
          </a:xfrm>
          <a:prstGeom prst="roundRect">
            <a:avLst>
              <a:gd name="adj" fmla="val 0"/>
            </a:avLst>
          </a:prstGeom>
          <a:solidFill>
            <a:srgbClr val="24285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1pPr>
            <a:lvl2pPr marL="742950" indent="-285750"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2pPr>
            <a:lvl3pPr marL="1143000" indent="-228600"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3pPr>
            <a:lvl4pPr marL="1600200" indent="-228600"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4pPr>
            <a:lvl5pPr marL="2057400" indent="-228600"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9pPr>
          </a:lstStyle>
          <a:p>
            <a:pPr algn="ctr" eaLnBrk="1"/>
            <a:endParaRPr lang="en-US" altLang="en-US" sz="1800">
              <a:solidFill>
                <a:srgbClr val="5B92E5"/>
              </a:solidFill>
              <a:latin typeface="Tw Cen MT" charset="0"/>
              <a:ea typeface="Tw Cen MT" charset="0"/>
              <a:cs typeface="Tw Cen MT" charset="0"/>
              <a:sym typeface="Tw Cen MT" charset="0"/>
            </a:endParaRPr>
          </a:p>
        </p:txBody>
      </p:sp>
      <p:sp>
        <p:nvSpPr>
          <p:cNvPr id="22" name="AutoShape 13">
            <a:extLst>
              <a:ext uri="{FF2B5EF4-FFF2-40B4-BE49-F238E27FC236}">
                <a16:creationId xmlns:a16="http://schemas.microsoft.com/office/drawing/2014/main" id="{5D2F14E7-8426-D342-8169-CC5C1A9F6F78}"/>
              </a:ext>
            </a:extLst>
          </p:cNvPr>
          <p:cNvSpPr>
            <a:spLocks/>
          </p:cNvSpPr>
          <p:nvPr/>
        </p:nvSpPr>
        <p:spPr bwMode="auto">
          <a:xfrm>
            <a:off x="4760872" y="4149438"/>
            <a:ext cx="1520997" cy="216345"/>
          </a:xfrm>
          <a:custGeom>
            <a:avLst/>
            <a:gdLst>
              <a:gd name="T0" fmla="*/ 53742310 w 21600"/>
              <a:gd name="T1" fmla="*/ 3871138 h 21600"/>
              <a:gd name="T2" fmla="*/ 53742310 w 21600"/>
              <a:gd name="T3" fmla="*/ 3871138 h 21600"/>
              <a:gd name="T4" fmla="*/ 53742310 w 21600"/>
              <a:gd name="T5" fmla="*/ 3871138 h 21600"/>
              <a:gd name="T6" fmla="*/ 53742310 w 21600"/>
              <a:gd name="T7" fmla="*/ 3871138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1pPr>
            <a:lvl2pPr marL="742950" indent="-285750"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2pPr>
            <a:lvl3pPr marL="1143000" indent="-228600"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3pPr>
            <a:lvl4pPr marL="1600200" indent="-228600"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4pPr>
            <a:lvl5pPr marL="2057400" indent="-228600"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9pPr>
          </a:lstStyle>
          <a:p>
            <a:pPr algn="ctr" eaLnBrk="1"/>
            <a:r>
              <a:rPr lang="en-US" altLang="en-US" sz="1700" b="1" dirty="0">
                <a:solidFill>
                  <a:srgbClr val="5B92E5"/>
                </a:solidFill>
                <a:latin typeface="Century Gothic" panose="020B0502020202020204" pitchFamily="34" charset="0"/>
                <a:sym typeface="Tw Cen MT" charset="0"/>
              </a:rPr>
              <a:t>Response</a:t>
            </a:r>
          </a:p>
        </p:txBody>
      </p:sp>
      <p:sp>
        <p:nvSpPr>
          <p:cNvPr id="24" name="AutoShape 16">
            <a:extLst>
              <a:ext uri="{FF2B5EF4-FFF2-40B4-BE49-F238E27FC236}">
                <a16:creationId xmlns:a16="http://schemas.microsoft.com/office/drawing/2014/main" id="{A5AC9905-F2E5-A34C-AB88-AD7E199ECC47}"/>
              </a:ext>
            </a:extLst>
          </p:cNvPr>
          <p:cNvSpPr>
            <a:spLocks/>
          </p:cNvSpPr>
          <p:nvPr/>
        </p:nvSpPr>
        <p:spPr bwMode="auto">
          <a:xfrm>
            <a:off x="6768730" y="4464009"/>
            <a:ext cx="1572768" cy="24199"/>
          </a:xfrm>
          <a:prstGeom prst="roundRect">
            <a:avLst>
              <a:gd name="adj" fmla="val 0"/>
            </a:avLst>
          </a:prstGeom>
          <a:solidFill>
            <a:srgbClr val="24285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1pPr>
            <a:lvl2pPr marL="742950" indent="-285750"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2pPr>
            <a:lvl3pPr marL="1143000" indent="-228600"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3pPr>
            <a:lvl4pPr marL="1600200" indent="-228600"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4pPr>
            <a:lvl5pPr marL="2057400" indent="-228600"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9pPr>
          </a:lstStyle>
          <a:p>
            <a:pPr algn="ctr" eaLnBrk="1"/>
            <a:endParaRPr lang="en-US" altLang="en-US" sz="1800">
              <a:solidFill>
                <a:srgbClr val="5B92E5"/>
              </a:solidFill>
              <a:latin typeface="Tw Cen MT" charset="0"/>
              <a:ea typeface="Tw Cen MT" charset="0"/>
              <a:cs typeface="Tw Cen MT" charset="0"/>
              <a:sym typeface="Tw Cen MT" charset="0"/>
            </a:endParaRPr>
          </a:p>
        </p:txBody>
      </p:sp>
      <p:sp>
        <p:nvSpPr>
          <p:cNvPr id="25" name="AutoShape 17">
            <a:extLst>
              <a:ext uri="{FF2B5EF4-FFF2-40B4-BE49-F238E27FC236}">
                <a16:creationId xmlns:a16="http://schemas.microsoft.com/office/drawing/2014/main" id="{790B1ECB-26B0-7640-8052-AB0B58557F0F}"/>
              </a:ext>
            </a:extLst>
          </p:cNvPr>
          <p:cNvSpPr>
            <a:spLocks/>
          </p:cNvSpPr>
          <p:nvPr/>
        </p:nvSpPr>
        <p:spPr bwMode="auto">
          <a:xfrm>
            <a:off x="6794615" y="4149438"/>
            <a:ext cx="1520997" cy="216345"/>
          </a:xfrm>
          <a:custGeom>
            <a:avLst/>
            <a:gdLst>
              <a:gd name="T0" fmla="*/ 53742310 w 21600"/>
              <a:gd name="T1" fmla="*/ 3871138 h 21600"/>
              <a:gd name="T2" fmla="*/ 53742310 w 21600"/>
              <a:gd name="T3" fmla="*/ 3871138 h 21600"/>
              <a:gd name="T4" fmla="*/ 53742310 w 21600"/>
              <a:gd name="T5" fmla="*/ 3871138 h 21600"/>
              <a:gd name="T6" fmla="*/ 53742310 w 21600"/>
              <a:gd name="T7" fmla="*/ 3871138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1pPr>
            <a:lvl2pPr marL="742950" indent="-285750"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2pPr>
            <a:lvl3pPr marL="1143000" indent="-228600"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3pPr>
            <a:lvl4pPr marL="1600200" indent="-228600"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4pPr>
            <a:lvl5pPr marL="2057400" indent="-228600"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9pPr>
          </a:lstStyle>
          <a:p>
            <a:pPr algn="ctr" eaLnBrk="1"/>
            <a:r>
              <a:rPr lang="en-US" altLang="en-US" sz="1700" b="1" dirty="0">
                <a:solidFill>
                  <a:srgbClr val="5B92E5"/>
                </a:solidFill>
                <a:latin typeface="Century Gothic" panose="020B0502020202020204" pitchFamily="34" charset="0"/>
                <a:sym typeface="Tw Cen MT" charset="0"/>
              </a:rPr>
              <a:t>Consolidation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445699-B375-4A60-92FC-16C28DC0C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163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 rtlCol="0">
            <a:noAutofit/>
          </a:bodyPr>
          <a:lstStyle/>
          <a:p>
            <a:pPr algn="l">
              <a:defRPr/>
            </a:pPr>
            <a:r>
              <a:rPr lang="en-US" sz="2800" b="1" dirty="0">
                <a:solidFill>
                  <a:srgbClr val="002060"/>
                </a:solidFill>
                <a:ea typeface="MS PGothic" charset="0"/>
                <a:cs typeface="MS PGothic" charset="0"/>
              </a:rPr>
              <a:t>Phases of Response</a:t>
            </a:r>
            <a:endParaRPr lang="en-GB" sz="2800" b="1" dirty="0">
              <a:solidFill>
                <a:srgbClr val="002060"/>
              </a:solidFill>
              <a:ea typeface="MS PGothic" charset="0"/>
              <a:cs typeface="MS PGothic" charset="0"/>
            </a:endParaRPr>
          </a:p>
        </p:txBody>
      </p:sp>
      <p:sp>
        <p:nvSpPr>
          <p:cNvPr id="4" name="AutoShape 23">
            <a:extLst>
              <a:ext uri="{FF2B5EF4-FFF2-40B4-BE49-F238E27FC236}">
                <a16:creationId xmlns:a16="http://schemas.microsoft.com/office/drawing/2014/main" id="{0A555D0F-EC34-433D-994D-5DC63B0356C2}"/>
              </a:ext>
            </a:extLst>
          </p:cNvPr>
          <p:cNvSpPr>
            <a:spLocks/>
          </p:cNvSpPr>
          <p:nvPr/>
        </p:nvSpPr>
        <p:spPr bwMode="auto">
          <a:xfrm>
            <a:off x="825590" y="2359951"/>
            <a:ext cx="3564092" cy="1600200"/>
          </a:xfrm>
          <a:custGeom>
            <a:avLst/>
            <a:gdLst>
              <a:gd name="T0" fmla="*/ 71724809 w 21600"/>
              <a:gd name="T1" fmla="*/ 152193758 h 21600"/>
              <a:gd name="T2" fmla="*/ 71724809 w 21600"/>
              <a:gd name="T3" fmla="*/ 152193758 h 21600"/>
              <a:gd name="T4" fmla="*/ 71724809 w 21600"/>
              <a:gd name="T5" fmla="*/ 152193758 h 21600"/>
              <a:gd name="T6" fmla="*/ 71724809 w 21600"/>
              <a:gd name="T7" fmla="*/ 152193758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003399"/>
          </a:solidFill>
          <a:ln>
            <a:solidFill>
              <a:schemeClr val="tx1"/>
            </a:solidFill>
          </a:ln>
          <a:effectLst/>
        </p:spPr>
        <p:txBody>
          <a:bodyPr lIns="182880" tIns="0" rIns="182880" bIns="0" anchor="ctr"/>
          <a:lstStyle>
            <a:lvl1pPr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1pPr>
            <a:lvl2pPr marL="742950" indent="-285750"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2pPr>
            <a:lvl3pPr marL="1143000" indent="-228600"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3pPr>
            <a:lvl4pPr marL="1600200" indent="-228600"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4pPr>
            <a:lvl5pPr marL="2057400" indent="-228600"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9pPr>
          </a:lstStyle>
          <a:p>
            <a:pPr algn="ctr" eaLnBrk="1">
              <a:spcAft>
                <a:spcPts val="600"/>
              </a:spcAft>
            </a:pPr>
            <a:r>
              <a:rPr lang="en-US" altLang="en-US" sz="2000" b="1" dirty="0">
                <a:solidFill>
                  <a:schemeClr val="bg1"/>
                </a:solidFill>
                <a:latin typeface="Century Gothic" panose="020B0502020202020204" pitchFamily="34" charset="0"/>
                <a:ea typeface="Tw Cen MT" charset="0"/>
                <a:cs typeface="Tw Cen MT" charset="0"/>
                <a:sym typeface="Tw Cen MT" charset="0"/>
              </a:rPr>
              <a:t>Proactive</a:t>
            </a:r>
          </a:p>
          <a:p>
            <a:pPr algn="ctr" eaLnBrk="1">
              <a:spcAft>
                <a:spcPts val="600"/>
              </a:spcAft>
            </a:pPr>
            <a:r>
              <a:rPr lang="en-US" altLang="en-US" sz="2000" dirty="0">
                <a:solidFill>
                  <a:schemeClr val="bg1"/>
                </a:solidFill>
                <a:latin typeface="Century Gothic" panose="020B0502020202020204" pitchFamily="34" charset="0"/>
                <a:ea typeface="Tw Cen MT" charset="0"/>
                <a:cs typeface="Tw Cen MT" charset="0"/>
                <a:sym typeface="Tw Cen MT" charset="0"/>
              </a:rPr>
              <a:t>Plans and actions to reduce the risk of violence against civilians</a:t>
            </a:r>
            <a:endParaRPr lang="en-US" altLang="en-US" sz="1600" dirty="0">
              <a:solidFill>
                <a:schemeClr val="bg1"/>
              </a:solidFill>
              <a:latin typeface="Century Gothic" panose="020B0502020202020204" pitchFamily="34" charset="0"/>
              <a:ea typeface="Tw Cen MT" charset="0"/>
              <a:cs typeface="Tw Cen MT" charset="0"/>
              <a:sym typeface="Tw Cen MT" charset="0"/>
            </a:endParaRPr>
          </a:p>
        </p:txBody>
      </p:sp>
      <p:sp>
        <p:nvSpPr>
          <p:cNvPr id="19" name="AutoShape 20">
            <a:extLst>
              <a:ext uri="{FF2B5EF4-FFF2-40B4-BE49-F238E27FC236}">
                <a16:creationId xmlns:a16="http://schemas.microsoft.com/office/drawing/2014/main" id="{7014B8BD-6063-4A9A-A733-2FFD6C810DB5}"/>
              </a:ext>
            </a:extLst>
          </p:cNvPr>
          <p:cNvSpPr>
            <a:spLocks/>
          </p:cNvSpPr>
          <p:nvPr/>
        </p:nvSpPr>
        <p:spPr bwMode="auto">
          <a:xfrm>
            <a:off x="4734986" y="2359950"/>
            <a:ext cx="3606511" cy="1600199"/>
          </a:xfrm>
          <a:custGeom>
            <a:avLst/>
            <a:gdLst>
              <a:gd name="T0" fmla="*/ 57114172 w 21600"/>
              <a:gd name="T1" fmla="*/ 90510908 h 21600"/>
              <a:gd name="T2" fmla="*/ 57114172 w 21600"/>
              <a:gd name="T3" fmla="*/ 90510908 h 21600"/>
              <a:gd name="T4" fmla="*/ 57114172 w 21600"/>
              <a:gd name="T5" fmla="*/ 90510908 h 21600"/>
              <a:gd name="T6" fmla="*/ 57114172 w 21600"/>
              <a:gd name="T7" fmla="*/ 90510908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5B92E5"/>
          </a:solidFill>
          <a:ln>
            <a:solidFill>
              <a:schemeClr val="tx1"/>
            </a:solidFill>
          </a:ln>
          <a:effectLst/>
        </p:spPr>
        <p:txBody>
          <a:bodyPr lIns="182880" tIns="0" rIns="182880" bIns="0" anchor="ctr"/>
          <a:lstStyle>
            <a:lvl1pPr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1pPr>
            <a:lvl2pPr marL="742950" indent="-285750"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2pPr>
            <a:lvl3pPr marL="1143000" indent="-228600"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3pPr>
            <a:lvl4pPr marL="1600200" indent="-228600"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4pPr>
            <a:lvl5pPr marL="2057400" indent="-228600"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9pPr>
          </a:lstStyle>
          <a:p>
            <a:pPr algn="ctr" eaLnBrk="1">
              <a:spcAft>
                <a:spcPts val="600"/>
              </a:spcAft>
            </a:pPr>
            <a:r>
              <a:rPr lang="en-US" altLang="en-US" sz="2000" b="1" dirty="0">
                <a:solidFill>
                  <a:schemeClr val="bg1"/>
                </a:solidFill>
                <a:latin typeface="Century Gothic" panose="020B0502020202020204" pitchFamily="34" charset="0"/>
                <a:ea typeface="Tw Cen MT" charset="0"/>
                <a:cs typeface="Tw Cen MT" charset="0"/>
                <a:sym typeface="Tw Cen MT" charset="0"/>
              </a:rPr>
              <a:t>Reactive </a:t>
            </a:r>
          </a:p>
          <a:p>
            <a:pPr algn="ctr" eaLnBrk="1">
              <a:spcAft>
                <a:spcPts val="600"/>
              </a:spcAft>
            </a:pPr>
            <a:r>
              <a:rPr lang="en-US" altLang="en-US" sz="2000" dirty="0">
                <a:solidFill>
                  <a:schemeClr val="bg1"/>
                </a:solidFill>
                <a:latin typeface="Century Gothic" panose="020B0502020202020204" pitchFamily="34" charset="0"/>
                <a:ea typeface="Tw Cen MT" charset="0"/>
                <a:cs typeface="Tw Cen MT" charset="0"/>
                <a:sym typeface="Tw Cen MT" charset="0"/>
              </a:rPr>
              <a:t>Plans and actions </a:t>
            </a:r>
            <a:br>
              <a:rPr lang="en-US" altLang="en-US" sz="2000" dirty="0">
                <a:solidFill>
                  <a:schemeClr val="bg1"/>
                </a:solidFill>
                <a:latin typeface="Century Gothic" panose="020B0502020202020204" pitchFamily="34" charset="0"/>
                <a:ea typeface="Tw Cen MT" charset="0"/>
                <a:cs typeface="Tw Cen MT" charset="0"/>
                <a:sym typeface="Tw Cen MT" charset="0"/>
              </a:rPr>
            </a:br>
            <a:r>
              <a:rPr lang="en-US" altLang="en-US" sz="2000" dirty="0">
                <a:solidFill>
                  <a:schemeClr val="bg1"/>
                </a:solidFill>
                <a:latin typeface="Century Gothic" panose="020B0502020202020204" pitchFamily="34" charset="0"/>
                <a:ea typeface="Tw Cen MT" charset="0"/>
                <a:cs typeface="Tw Cen MT" charset="0"/>
                <a:sym typeface="Tw Cen MT" charset="0"/>
              </a:rPr>
              <a:t>to reduce the effects </a:t>
            </a:r>
            <a:br>
              <a:rPr lang="en-US" altLang="en-US" sz="2000" dirty="0">
                <a:solidFill>
                  <a:schemeClr val="bg1"/>
                </a:solidFill>
                <a:latin typeface="Century Gothic" panose="020B0502020202020204" pitchFamily="34" charset="0"/>
                <a:ea typeface="Tw Cen MT" charset="0"/>
                <a:cs typeface="Tw Cen MT" charset="0"/>
                <a:sym typeface="Tw Cen MT" charset="0"/>
              </a:rPr>
            </a:br>
            <a:r>
              <a:rPr lang="en-US" altLang="en-US" sz="2000" dirty="0">
                <a:solidFill>
                  <a:schemeClr val="bg1"/>
                </a:solidFill>
                <a:latin typeface="Century Gothic" panose="020B0502020202020204" pitchFamily="34" charset="0"/>
                <a:ea typeface="Tw Cen MT" charset="0"/>
                <a:cs typeface="Tw Cen MT" charset="0"/>
                <a:sym typeface="Tw Cen MT" charset="0"/>
              </a:rPr>
              <a:t>of violence</a:t>
            </a:r>
          </a:p>
        </p:txBody>
      </p:sp>
      <p:sp>
        <p:nvSpPr>
          <p:cNvPr id="20" name="Left-Right Arrow 19">
            <a:extLst>
              <a:ext uri="{FF2B5EF4-FFF2-40B4-BE49-F238E27FC236}">
                <a16:creationId xmlns:a16="http://schemas.microsoft.com/office/drawing/2014/main" id="{3E9626D9-36E9-CB4A-882F-EE92064AC5DA}"/>
              </a:ext>
            </a:extLst>
          </p:cNvPr>
          <p:cNvSpPr/>
          <p:nvPr/>
        </p:nvSpPr>
        <p:spPr>
          <a:xfrm>
            <a:off x="457200" y="4046650"/>
            <a:ext cx="8229600" cy="421412"/>
          </a:xfrm>
          <a:prstGeom prst="leftRightArrow">
            <a:avLst/>
          </a:prstGeom>
          <a:solidFill>
            <a:srgbClr val="8EB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AutoShape 4">
            <a:extLst>
              <a:ext uri="{FF2B5EF4-FFF2-40B4-BE49-F238E27FC236}">
                <a16:creationId xmlns:a16="http://schemas.microsoft.com/office/drawing/2014/main" id="{68ADC772-908C-7443-94DD-90CC4C7230FE}"/>
              </a:ext>
            </a:extLst>
          </p:cNvPr>
          <p:cNvSpPr>
            <a:spLocks/>
          </p:cNvSpPr>
          <p:nvPr/>
        </p:nvSpPr>
        <p:spPr bwMode="auto">
          <a:xfrm>
            <a:off x="799705" y="4822358"/>
            <a:ext cx="1572768" cy="24199"/>
          </a:xfrm>
          <a:prstGeom prst="roundRect">
            <a:avLst>
              <a:gd name="adj" fmla="val 0"/>
            </a:avLst>
          </a:prstGeom>
          <a:solidFill>
            <a:srgbClr val="24285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1pPr>
            <a:lvl2pPr marL="742950" indent="-285750"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2pPr>
            <a:lvl3pPr marL="1143000" indent="-228600"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3pPr>
            <a:lvl4pPr marL="1600200" indent="-228600"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4pPr>
            <a:lvl5pPr marL="2057400" indent="-228600"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9pPr>
          </a:lstStyle>
          <a:p>
            <a:pPr algn="ctr" eaLnBrk="1"/>
            <a:endParaRPr lang="en-US" altLang="en-US" sz="1800">
              <a:solidFill>
                <a:srgbClr val="5B92E5"/>
              </a:solidFill>
              <a:latin typeface="Tw Cen MT" charset="0"/>
              <a:ea typeface="Tw Cen MT" charset="0"/>
              <a:cs typeface="Tw Cen MT" charset="0"/>
              <a:sym typeface="Tw Cen MT" charset="0"/>
            </a:endParaRPr>
          </a:p>
        </p:txBody>
      </p:sp>
      <p:sp>
        <p:nvSpPr>
          <p:cNvPr id="23" name="AutoShape 5">
            <a:extLst>
              <a:ext uri="{FF2B5EF4-FFF2-40B4-BE49-F238E27FC236}">
                <a16:creationId xmlns:a16="http://schemas.microsoft.com/office/drawing/2014/main" id="{CE7002AE-8991-1E47-B60D-CE1CD377D53D}"/>
              </a:ext>
            </a:extLst>
          </p:cNvPr>
          <p:cNvSpPr>
            <a:spLocks/>
          </p:cNvSpPr>
          <p:nvPr/>
        </p:nvSpPr>
        <p:spPr bwMode="auto">
          <a:xfrm>
            <a:off x="825590" y="4507787"/>
            <a:ext cx="1520997" cy="216345"/>
          </a:xfrm>
          <a:custGeom>
            <a:avLst/>
            <a:gdLst>
              <a:gd name="T0" fmla="*/ 53742310 w 21600"/>
              <a:gd name="T1" fmla="*/ 3871138 h 21600"/>
              <a:gd name="T2" fmla="*/ 53742310 w 21600"/>
              <a:gd name="T3" fmla="*/ 3871138 h 21600"/>
              <a:gd name="T4" fmla="*/ 53742310 w 21600"/>
              <a:gd name="T5" fmla="*/ 3871138 h 21600"/>
              <a:gd name="T6" fmla="*/ 53742310 w 21600"/>
              <a:gd name="T7" fmla="*/ 3871138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1pPr>
            <a:lvl2pPr marL="742950" indent="-285750"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2pPr>
            <a:lvl3pPr marL="1143000" indent="-228600"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3pPr>
            <a:lvl4pPr marL="1600200" indent="-228600"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4pPr>
            <a:lvl5pPr marL="2057400" indent="-228600"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9pPr>
          </a:lstStyle>
          <a:p>
            <a:pPr algn="ctr" eaLnBrk="1"/>
            <a:r>
              <a:rPr lang="en-US" altLang="en-US" sz="1700" b="1" dirty="0">
                <a:solidFill>
                  <a:srgbClr val="5B92E5"/>
                </a:solidFill>
                <a:latin typeface="Century Gothic" panose="020B0502020202020204" pitchFamily="34" charset="0"/>
                <a:sym typeface="Tw Cen MT" charset="0"/>
              </a:rPr>
              <a:t>Prevention</a:t>
            </a:r>
          </a:p>
        </p:txBody>
      </p:sp>
      <p:sp>
        <p:nvSpPr>
          <p:cNvPr id="24" name="AutoShape 8">
            <a:extLst>
              <a:ext uri="{FF2B5EF4-FFF2-40B4-BE49-F238E27FC236}">
                <a16:creationId xmlns:a16="http://schemas.microsoft.com/office/drawing/2014/main" id="{792C5809-4FFF-A64E-8AB7-8B86778D62CA}"/>
              </a:ext>
            </a:extLst>
          </p:cNvPr>
          <p:cNvSpPr>
            <a:spLocks/>
          </p:cNvSpPr>
          <p:nvPr/>
        </p:nvSpPr>
        <p:spPr bwMode="auto">
          <a:xfrm>
            <a:off x="2822431" y="4822358"/>
            <a:ext cx="1572768" cy="24199"/>
          </a:xfrm>
          <a:prstGeom prst="roundRect">
            <a:avLst>
              <a:gd name="adj" fmla="val 0"/>
            </a:avLst>
          </a:prstGeom>
          <a:solidFill>
            <a:srgbClr val="24285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1pPr>
            <a:lvl2pPr marL="742950" indent="-285750"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2pPr>
            <a:lvl3pPr marL="1143000" indent="-228600"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3pPr>
            <a:lvl4pPr marL="1600200" indent="-228600"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4pPr>
            <a:lvl5pPr marL="2057400" indent="-228600"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9pPr>
          </a:lstStyle>
          <a:p>
            <a:pPr algn="ctr" eaLnBrk="1"/>
            <a:endParaRPr lang="en-US" altLang="en-US" sz="1800">
              <a:solidFill>
                <a:srgbClr val="5B92E5"/>
              </a:solidFill>
              <a:latin typeface="Tw Cen MT" charset="0"/>
              <a:ea typeface="Tw Cen MT" charset="0"/>
              <a:cs typeface="Tw Cen MT" charset="0"/>
              <a:sym typeface="Tw Cen MT" charset="0"/>
            </a:endParaRPr>
          </a:p>
        </p:txBody>
      </p:sp>
      <p:sp>
        <p:nvSpPr>
          <p:cNvPr id="25" name="AutoShape 9">
            <a:extLst>
              <a:ext uri="{FF2B5EF4-FFF2-40B4-BE49-F238E27FC236}">
                <a16:creationId xmlns:a16="http://schemas.microsoft.com/office/drawing/2014/main" id="{D128B392-339D-0A4C-A145-5E4EB841B0F9}"/>
              </a:ext>
            </a:extLst>
          </p:cNvPr>
          <p:cNvSpPr>
            <a:spLocks/>
          </p:cNvSpPr>
          <p:nvPr/>
        </p:nvSpPr>
        <p:spPr bwMode="auto">
          <a:xfrm>
            <a:off x="2848316" y="4507787"/>
            <a:ext cx="1520997" cy="216345"/>
          </a:xfrm>
          <a:custGeom>
            <a:avLst/>
            <a:gdLst>
              <a:gd name="T0" fmla="*/ 53742310 w 21600"/>
              <a:gd name="T1" fmla="*/ 3871138 h 21600"/>
              <a:gd name="T2" fmla="*/ 53742310 w 21600"/>
              <a:gd name="T3" fmla="*/ 3871138 h 21600"/>
              <a:gd name="T4" fmla="*/ 53742310 w 21600"/>
              <a:gd name="T5" fmla="*/ 3871138 h 21600"/>
              <a:gd name="T6" fmla="*/ 53742310 w 21600"/>
              <a:gd name="T7" fmla="*/ 3871138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1pPr>
            <a:lvl2pPr marL="742950" indent="-285750"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2pPr>
            <a:lvl3pPr marL="1143000" indent="-228600"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3pPr>
            <a:lvl4pPr marL="1600200" indent="-228600"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4pPr>
            <a:lvl5pPr marL="2057400" indent="-228600"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9pPr>
          </a:lstStyle>
          <a:p>
            <a:pPr algn="ctr" eaLnBrk="1"/>
            <a:r>
              <a:rPr lang="en-US" altLang="en-US" sz="1700" b="1" dirty="0">
                <a:solidFill>
                  <a:srgbClr val="5B92E5"/>
                </a:solidFill>
                <a:latin typeface="Century Gothic" panose="020B0502020202020204" pitchFamily="34" charset="0"/>
                <a:sym typeface="Tw Cen MT" charset="0"/>
              </a:rPr>
              <a:t>Pre-emption</a:t>
            </a:r>
          </a:p>
        </p:txBody>
      </p:sp>
      <p:sp>
        <p:nvSpPr>
          <p:cNvPr id="26" name="AutoShape 12">
            <a:extLst>
              <a:ext uri="{FF2B5EF4-FFF2-40B4-BE49-F238E27FC236}">
                <a16:creationId xmlns:a16="http://schemas.microsoft.com/office/drawing/2014/main" id="{4A189FA0-0B00-0A4D-8CA9-EE49AE37B649}"/>
              </a:ext>
            </a:extLst>
          </p:cNvPr>
          <p:cNvSpPr>
            <a:spLocks/>
          </p:cNvSpPr>
          <p:nvPr/>
        </p:nvSpPr>
        <p:spPr bwMode="auto">
          <a:xfrm>
            <a:off x="4734987" y="4822358"/>
            <a:ext cx="1572768" cy="24199"/>
          </a:xfrm>
          <a:prstGeom prst="roundRect">
            <a:avLst>
              <a:gd name="adj" fmla="val 0"/>
            </a:avLst>
          </a:prstGeom>
          <a:solidFill>
            <a:srgbClr val="24285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1pPr>
            <a:lvl2pPr marL="742950" indent="-285750"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2pPr>
            <a:lvl3pPr marL="1143000" indent="-228600"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3pPr>
            <a:lvl4pPr marL="1600200" indent="-228600"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4pPr>
            <a:lvl5pPr marL="2057400" indent="-228600"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9pPr>
          </a:lstStyle>
          <a:p>
            <a:pPr algn="ctr" eaLnBrk="1"/>
            <a:endParaRPr lang="en-US" altLang="en-US" sz="1800">
              <a:solidFill>
                <a:srgbClr val="5B92E5"/>
              </a:solidFill>
              <a:latin typeface="Tw Cen MT" charset="0"/>
              <a:ea typeface="Tw Cen MT" charset="0"/>
              <a:cs typeface="Tw Cen MT" charset="0"/>
              <a:sym typeface="Tw Cen MT" charset="0"/>
            </a:endParaRPr>
          </a:p>
        </p:txBody>
      </p:sp>
      <p:sp>
        <p:nvSpPr>
          <p:cNvPr id="27" name="AutoShape 13">
            <a:extLst>
              <a:ext uri="{FF2B5EF4-FFF2-40B4-BE49-F238E27FC236}">
                <a16:creationId xmlns:a16="http://schemas.microsoft.com/office/drawing/2014/main" id="{A59DAF35-680D-FC4B-821B-34A784493491}"/>
              </a:ext>
            </a:extLst>
          </p:cNvPr>
          <p:cNvSpPr>
            <a:spLocks/>
          </p:cNvSpPr>
          <p:nvPr/>
        </p:nvSpPr>
        <p:spPr bwMode="auto">
          <a:xfrm>
            <a:off x="4760872" y="4507787"/>
            <a:ext cx="1520997" cy="216345"/>
          </a:xfrm>
          <a:custGeom>
            <a:avLst/>
            <a:gdLst>
              <a:gd name="T0" fmla="*/ 53742310 w 21600"/>
              <a:gd name="T1" fmla="*/ 3871138 h 21600"/>
              <a:gd name="T2" fmla="*/ 53742310 w 21600"/>
              <a:gd name="T3" fmla="*/ 3871138 h 21600"/>
              <a:gd name="T4" fmla="*/ 53742310 w 21600"/>
              <a:gd name="T5" fmla="*/ 3871138 h 21600"/>
              <a:gd name="T6" fmla="*/ 53742310 w 21600"/>
              <a:gd name="T7" fmla="*/ 3871138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1pPr>
            <a:lvl2pPr marL="742950" indent="-285750"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2pPr>
            <a:lvl3pPr marL="1143000" indent="-228600"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3pPr>
            <a:lvl4pPr marL="1600200" indent="-228600"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4pPr>
            <a:lvl5pPr marL="2057400" indent="-228600"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9pPr>
          </a:lstStyle>
          <a:p>
            <a:pPr algn="ctr" eaLnBrk="1"/>
            <a:r>
              <a:rPr lang="en-US" altLang="en-US" sz="1700" b="1" dirty="0">
                <a:solidFill>
                  <a:srgbClr val="5B92E5"/>
                </a:solidFill>
                <a:latin typeface="Century Gothic" panose="020B0502020202020204" pitchFamily="34" charset="0"/>
                <a:sym typeface="Tw Cen MT" charset="0"/>
              </a:rPr>
              <a:t>Response</a:t>
            </a:r>
          </a:p>
        </p:txBody>
      </p:sp>
      <p:sp>
        <p:nvSpPr>
          <p:cNvPr id="28" name="AutoShape 16">
            <a:extLst>
              <a:ext uri="{FF2B5EF4-FFF2-40B4-BE49-F238E27FC236}">
                <a16:creationId xmlns:a16="http://schemas.microsoft.com/office/drawing/2014/main" id="{F7163D89-4D3F-ED45-B0DB-91B000778845}"/>
              </a:ext>
            </a:extLst>
          </p:cNvPr>
          <p:cNvSpPr>
            <a:spLocks/>
          </p:cNvSpPr>
          <p:nvPr/>
        </p:nvSpPr>
        <p:spPr bwMode="auto">
          <a:xfrm>
            <a:off x="6768730" y="4822358"/>
            <a:ext cx="1572768" cy="24199"/>
          </a:xfrm>
          <a:prstGeom prst="roundRect">
            <a:avLst>
              <a:gd name="adj" fmla="val 0"/>
            </a:avLst>
          </a:prstGeom>
          <a:solidFill>
            <a:srgbClr val="24285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1pPr>
            <a:lvl2pPr marL="742950" indent="-285750"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2pPr>
            <a:lvl3pPr marL="1143000" indent="-228600"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3pPr>
            <a:lvl4pPr marL="1600200" indent="-228600"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4pPr>
            <a:lvl5pPr marL="2057400" indent="-228600"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9pPr>
          </a:lstStyle>
          <a:p>
            <a:pPr algn="ctr" eaLnBrk="1"/>
            <a:endParaRPr lang="en-US" altLang="en-US" sz="1800">
              <a:solidFill>
                <a:srgbClr val="5B92E5"/>
              </a:solidFill>
              <a:latin typeface="Tw Cen MT" charset="0"/>
              <a:ea typeface="Tw Cen MT" charset="0"/>
              <a:cs typeface="Tw Cen MT" charset="0"/>
              <a:sym typeface="Tw Cen MT" charset="0"/>
            </a:endParaRPr>
          </a:p>
        </p:txBody>
      </p:sp>
      <p:sp>
        <p:nvSpPr>
          <p:cNvPr id="29" name="AutoShape 17">
            <a:extLst>
              <a:ext uri="{FF2B5EF4-FFF2-40B4-BE49-F238E27FC236}">
                <a16:creationId xmlns:a16="http://schemas.microsoft.com/office/drawing/2014/main" id="{C9CA390C-4ADA-214A-9A0B-1FDD152CDF63}"/>
              </a:ext>
            </a:extLst>
          </p:cNvPr>
          <p:cNvSpPr>
            <a:spLocks/>
          </p:cNvSpPr>
          <p:nvPr/>
        </p:nvSpPr>
        <p:spPr bwMode="auto">
          <a:xfrm>
            <a:off x="6794615" y="4507787"/>
            <a:ext cx="1520997" cy="216345"/>
          </a:xfrm>
          <a:custGeom>
            <a:avLst/>
            <a:gdLst>
              <a:gd name="T0" fmla="*/ 53742310 w 21600"/>
              <a:gd name="T1" fmla="*/ 3871138 h 21600"/>
              <a:gd name="T2" fmla="*/ 53742310 w 21600"/>
              <a:gd name="T3" fmla="*/ 3871138 h 21600"/>
              <a:gd name="T4" fmla="*/ 53742310 w 21600"/>
              <a:gd name="T5" fmla="*/ 3871138 h 21600"/>
              <a:gd name="T6" fmla="*/ 53742310 w 21600"/>
              <a:gd name="T7" fmla="*/ 3871138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1pPr>
            <a:lvl2pPr marL="742950" indent="-285750"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2pPr>
            <a:lvl3pPr marL="1143000" indent="-228600"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3pPr>
            <a:lvl4pPr marL="1600200" indent="-228600"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4pPr>
            <a:lvl5pPr marL="2057400" indent="-228600" eaLnBrk="0"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9pPr>
          </a:lstStyle>
          <a:p>
            <a:pPr algn="ctr" eaLnBrk="1"/>
            <a:r>
              <a:rPr lang="en-US" altLang="en-US" sz="1700" b="1" dirty="0">
                <a:solidFill>
                  <a:srgbClr val="5B92E5"/>
                </a:solidFill>
                <a:latin typeface="Century Gothic" panose="020B0502020202020204" pitchFamily="34" charset="0"/>
                <a:sym typeface="Tw Cen MT" charset="0"/>
              </a:rPr>
              <a:t>Consolidation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6E438B2-D748-454E-A5DB-C0F47B710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1031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895B145-2821-E349-91DA-251728FD5A3B}"/>
              </a:ext>
            </a:extLst>
          </p:cNvPr>
          <p:cNvSpPr/>
          <p:nvPr/>
        </p:nvSpPr>
        <p:spPr>
          <a:xfrm>
            <a:off x="495300" y="1828807"/>
            <a:ext cx="3009900" cy="4571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57150">
              <a:lnSpc>
                <a:spcPct val="90000"/>
              </a:lnSpc>
              <a:spcAft>
                <a:spcPts val="1800"/>
              </a:spcAft>
            </a:pPr>
            <a:r>
              <a:rPr lang="en-US" sz="2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Instructions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6D202E3C-6B58-B94C-9D6C-E2330E128E3C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6934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 dirty="0">
                <a:solidFill>
                  <a:srgbClr val="002060"/>
                </a:solidFill>
                <a:latin typeface="Century Gothic"/>
                <a:cs typeface="Century Gothic"/>
              </a:rPr>
              <a:t>Learning Activity  9.1</a:t>
            </a:r>
            <a:endParaRPr lang="en-US" sz="3200" dirty="0"/>
          </a:p>
        </p:txBody>
      </p:sp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FE51D94C-4B57-1B4D-892B-D39FBE5F7829}"/>
              </a:ext>
            </a:extLst>
          </p:cNvPr>
          <p:cNvSpPr txBox="1">
            <a:spLocks/>
          </p:cNvSpPr>
          <p:nvPr/>
        </p:nvSpPr>
        <p:spPr>
          <a:xfrm>
            <a:off x="7859806" y="6400800"/>
            <a:ext cx="6555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z="1000" smtClean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/>
              <a:t>22</a:t>
            </a:fld>
            <a:endParaRPr lang="en-US" sz="1000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72090C4-4031-E94C-819D-7263B60316A3}"/>
              </a:ext>
            </a:extLst>
          </p:cNvPr>
          <p:cNvCxnSpPr>
            <a:cxnSpLocks/>
          </p:cNvCxnSpPr>
          <p:nvPr/>
        </p:nvCxnSpPr>
        <p:spPr>
          <a:xfrm>
            <a:off x="550608" y="2286000"/>
            <a:ext cx="5715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2E7D3E16-8ABF-434D-AC90-5F05419DBA00}"/>
              </a:ext>
            </a:extLst>
          </p:cNvPr>
          <p:cNvSpPr txBox="1"/>
          <p:nvPr/>
        </p:nvSpPr>
        <p:spPr>
          <a:xfrm>
            <a:off x="609600" y="2404646"/>
            <a:ext cx="60960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1600" dirty="0">
                <a:latin typeface="Century Gothic" panose="020B0502020202020204" pitchFamily="34" charset="0"/>
              </a:rPr>
              <a:t>Consider the four operational phases and identify UNPOL tasks for each phase 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1600" dirty="0">
                <a:latin typeface="Century Gothic" panose="020B0502020202020204" pitchFamily="34" charset="0"/>
              </a:rPr>
              <a:t>Next, allocate tasks to FPUs, IPOs and/or other UNPOL </a:t>
            </a:r>
            <a:r>
              <a:rPr lang="en-US" sz="1600">
                <a:latin typeface="Century Gothic" panose="020B0502020202020204" pitchFamily="34" charset="0"/>
              </a:rPr>
              <a:t>elements </a:t>
            </a:r>
            <a:endParaRPr lang="en-GB" sz="1600">
              <a:latin typeface="Century Gothic" panose="020B0502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FF70D99-40C3-5342-8000-CA0972E6F3EA}"/>
              </a:ext>
            </a:extLst>
          </p:cNvPr>
          <p:cNvSpPr txBox="1"/>
          <p:nvPr/>
        </p:nvSpPr>
        <p:spPr>
          <a:xfrm>
            <a:off x="609600" y="3154359"/>
            <a:ext cx="7010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+mj-lt"/>
              <a:buAutoNum type="arabicPeriod" startAt="2"/>
            </a:pPr>
            <a:endParaRPr lang="en-GB" sz="1600" dirty="0">
              <a:latin typeface="Century Gothic" panose="020B0502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48864F-1707-4A14-AE5A-44185CDF7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22</a:t>
            </a:fld>
            <a:endParaRPr lang="en-US" dirty="0"/>
          </a:p>
        </p:txBody>
      </p:sp>
      <p:graphicFrame>
        <p:nvGraphicFramePr>
          <p:cNvPr id="11" name="Table 5">
            <a:extLst>
              <a:ext uri="{FF2B5EF4-FFF2-40B4-BE49-F238E27FC236}">
                <a16:creationId xmlns:a16="http://schemas.microsoft.com/office/drawing/2014/main" id="{D648A5BD-6D86-4966-AAAF-AD26743D332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8967445"/>
              </p:ext>
            </p:extLst>
          </p:nvPr>
        </p:nvGraphicFramePr>
        <p:xfrm>
          <a:off x="609600" y="3868580"/>
          <a:ext cx="7693023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64341">
                  <a:extLst>
                    <a:ext uri="{9D8B030D-6E8A-4147-A177-3AD203B41FA5}">
                      <a16:colId xmlns:a16="http://schemas.microsoft.com/office/drawing/2014/main" val="165075467"/>
                    </a:ext>
                  </a:extLst>
                </a:gridCol>
                <a:gridCol w="2564341">
                  <a:extLst>
                    <a:ext uri="{9D8B030D-6E8A-4147-A177-3AD203B41FA5}">
                      <a16:colId xmlns:a16="http://schemas.microsoft.com/office/drawing/2014/main" val="681279861"/>
                    </a:ext>
                  </a:extLst>
                </a:gridCol>
                <a:gridCol w="2564341">
                  <a:extLst>
                    <a:ext uri="{9D8B030D-6E8A-4147-A177-3AD203B41FA5}">
                      <a16:colId xmlns:a16="http://schemas.microsoft.com/office/drawing/2014/main" val="27515740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Response Phase</a:t>
                      </a:r>
                      <a:endParaRPr lang="en-US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rgbClr val="5B92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UNPOL Tasks</a:t>
                      </a:r>
                      <a:endParaRPr lang="en-US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rgbClr val="5B92E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Who?</a:t>
                      </a:r>
                    </a:p>
                  </a:txBody>
                  <a:tcPr>
                    <a:solidFill>
                      <a:srgbClr val="5B92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62041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Prevention</a:t>
                      </a:r>
                      <a:endParaRPr lang="en-US" sz="1600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20153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Pre-emption</a:t>
                      </a:r>
                      <a:endParaRPr lang="en-US" sz="1600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32298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Response</a:t>
                      </a:r>
                      <a:endParaRPr lang="en-US" sz="1600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31088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Consolidation</a:t>
                      </a:r>
                      <a:endParaRPr lang="en-US" sz="1600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66804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7799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34D5D1E-64FB-1B4C-8D39-6D9DF8EDA416}"/>
              </a:ext>
            </a:extLst>
          </p:cNvPr>
          <p:cNvSpPr/>
          <p:nvPr/>
        </p:nvSpPr>
        <p:spPr>
          <a:xfrm>
            <a:off x="568348" y="2357022"/>
            <a:ext cx="1575565" cy="939971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 anchor="t">
            <a:noAutofit/>
          </a:bodyPr>
          <a:lstStyle/>
          <a:p>
            <a:pPr algn="l">
              <a:defRPr/>
            </a:pPr>
            <a:r>
              <a:rPr lang="en-US" sz="2800" b="1" dirty="0">
                <a:solidFill>
                  <a:srgbClr val="002060"/>
                </a:solidFill>
                <a:ea typeface="MS PGothic" charset="0"/>
                <a:cs typeface="MS PGothic" charset="0"/>
              </a:rPr>
              <a:t>Activity Debrief: Phases of Response</a:t>
            </a:r>
            <a:endParaRPr lang="en-GB" sz="2800" b="1" dirty="0">
              <a:solidFill>
                <a:srgbClr val="002060"/>
              </a:solidFill>
              <a:ea typeface="MS PGothic" charset="0"/>
              <a:cs typeface="MS PGothic" charset="0"/>
            </a:endParaRPr>
          </a:p>
        </p:txBody>
      </p:sp>
      <p:sp>
        <p:nvSpPr>
          <p:cNvPr id="20" name="CaixaDeTexto 4">
            <a:extLst>
              <a:ext uri="{FF2B5EF4-FFF2-40B4-BE49-F238E27FC236}">
                <a16:creationId xmlns:a16="http://schemas.microsoft.com/office/drawing/2014/main" id="{D8EF73D1-36B5-4540-9DE5-6D9889E466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348" y="2895600"/>
            <a:ext cx="7981372" cy="241604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285750" indent="-285750">
              <a:buFont typeface="Arial" panose="020B0604020202020204" pitchFamily="34" charset="0"/>
              <a:buChar char="•"/>
              <a:defRPr sz="2000" b="0" i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 b="1" i="1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 b="1" i="1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 b="1" i="1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 b="1" i="1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r>
              <a:rPr lang="en-GB" sz="1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For instance</a:t>
            </a:r>
            <a:endParaRPr lang="en-GB" sz="18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344487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1800" dirty="0">
                <a:solidFill>
                  <a:schemeClr val="tx1"/>
                </a:solidFill>
                <a:latin typeface="Century Gothic" panose="020B0502020202020204" pitchFamily="34" charset="0"/>
              </a:rPr>
              <a:t>Visible presence, patrols, FPU deployments</a:t>
            </a:r>
          </a:p>
          <a:p>
            <a:pPr marL="344487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  <a:latin typeface="Century Gothic" panose="020B0502020202020204" pitchFamily="34" charset="0"/>
              </a:rPr>
              <a:t>Identify Early Warning of Human Rights Violations</a:t>
            </a:r>
          </a:p>
          <a:p>
            <a:pPr marL="344487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  <a:latin typeface="Century Gothic" panose="020B0502020202020204" pitchFamily="34" charset="0"/>
              </a:rPr>
              <a:t>Mitigate community conflicts that could escalate into physical violations</a:t>
            </a:r>
          </a:p>
          <a:p>
            <a:pPr marL="344487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8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Sensitise</a:t>
            </a:r>
            <a:r>
              <a:rPr lang="en-US" sz="1800" dirty="0">
                <a:solidFill>
                  <a:schemeClr val="tx1"/>
                </a:solidFill>
                <a:latin typeface="Century Gothic" panose="020B0502020202020204" pitchFamily="34" charset="0"/>
              </a:rPr>
              <a:t> host-State police to HR and IHL standards</a:t>
            </a:r>
            <a:endParaRPr lang="en-GB" sz="18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344487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  <a:latin typeface="Century Gothic" panose="020B0502020202020204" pitchFamily="34" charset="0"/>
              </a:rPr>
              <a:t>Promote accountability mechanisms for internal/external oversight</a:t>
            </a:r>
            <a:endParaRPr lang="en-GB" sz="18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415A48C-42B3-9748-A183-F0FA8E5E256B}"/>
              </a:ext>
            </a:extLst>
          </p:cNvPr>
          <p:cNvGrpSpPr/>
          <p:nvPr/>
        </p:nvGrpSpPr>
        <p:grpSpPr>
          <a:xfrm>
            <a:off x="568348" y="1948279"/>
            <a:ext cx="1575565" cy="431896"/>
            <a:chOff x="428378" y="1948279"/>
            <a:chExt cx="1575565" cy="431896"/>
          </a:xfrm>
        </p:grpSpPr>
        <p:sp>
          <p:nvSpPr>
            <p:cNvPr id="32" name="AutoShape 4">
              <a:extLst>
                <a:ext uri="{FF2B5EF4-FFF2-40B4-BE49-F238E27FC236}">
                  <a16:creationId xmlns:a16="http://schemas.microsoft.com/office/drawing/2014/main" id="{2DEA81BF-4182-4BFB-A4D3-1CF7E4EB79D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378" y="2334456"/>
              <a:ext cx="1575565" cy="45719"/>
            </a:xfrm>
            <a:prstGeom prst="roundRect">
              <a:avLst>
                <a:gd name="adj" fmla="val 0"/>
              </a:avLst>
            </a:prstGeom>
            <a:solidFill>
              <a:srgbClr val="24285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>
              <a:lvl1pPr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1pPr>
              <a:lvl2pPr marL="742950" indent="-28575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2pPr>
              <a:lvl3pPr marL="11430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3pPr>
              <a:lvl4pPr marL="16002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4pPr>
              <a:lvl5pPr marL="20574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9pPr>
            </a:lstStyle>
            <a:p>
              <a:pPr algn="ctr" eaLnBrk="1"/>
              <a:endParaRPr lang="en-US" altLang="en-US" sz="1800">
                <a:solidFill>
                  <a:srgbClr val="FFFFFF"/>
                </a:solidFill>
                <a:latin typeface="Tw Cen MT" charset="0"/>
                <a:ea typeface="Tw Cen MT" charset="0"/>
                <a:cs typeface="Tw Cen MT" charset="0"/>
                <a:sym typeface="Tw Cen MT" charset="0"/>
              </a:endParaRPr>
            </a:p>
          </p:txBody>
        </p:sp>
        <p:sp>
          <p:nvSpPr>
            <p:cNvPr id="33" name="AutoShape 5">
              <a:extLst>
                <a:ext uri="{FF2B5EF4-FFF2-40B4-BE49-F238E27FC236}">
                  <a16:creationId xmlns:a16="http://schemas.microsoft.com/office/drawing/2014/main" id="{917D5CE0-50B0-4275-85F7-DF321AD7C64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309" y="1948279"/>
              <a:ext cx="1523702" cy="408743"/>
            </a:xfrm>
            <a:custGeom>
              <a:avLst/>
              <a:gdLst>
                <a:gd name="T0" fmla="*/ 53742310 w 21600"/>
                <a:gd name="T1" fmla="*/ 3871138 h 21600"/>
                <a:gd name="T2" fmla="*/ 53742310 w 21600"/>
                <a:gd name="T3" fmla="*/ 3871138 h 21600"/>
                <a:gd name="T4" fmla="*/ 53742310 w 21600"/>
                <a:gd name="T5" fmla="*/ 3871138 h 21600"/>
                <a:gd name="T6" fmla="*/ 53742310 w 21600"/>
                <a:gd name="T7" fmla="*/ 3871138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599"/>
                  </a:lnTo>
                  <a:lnTo>
                    <a:pt x="0" y="21599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>
              <a:lvl1pPr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1pPr>
              <a:lvl2pPr marL="742950" indent="-28575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2pPr>
              <a:lvl3pPr marL="11430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3pPr>
              <a:lvl4pPr marL="16002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4pPr>
              <a:lvl5pPr marL="20574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9pPr>
            </a:lstStyle>
            <a:p>
              <a:pPr algn="ctr" eaLnBrk="1"/>
              <a:r>
                <a:rPr lang="en-US" altLang="en-US" sz="1600" b="1" dirty="0">
                  <a:solidFill>
                    <a:srgbClr val="003399"/>
                  </a:solidFill>
                  <a:latin typeface="Century Gothic" panose="020B0502020202020204" pitchFamily="34" charset="0"/>
                  <a:sym typeface="Tw Cen MT" charset="0"/>
                </a:rPr>
                <a:t>Prevention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1A324DE-D897-934A-BDF9-C0B4A09E4B2F}"/>
              </a:ext>
            </a:extLst>
          </p:cNvPr>
          <p:cNvGrpSpPr/>
          <p:nvPr/>
        </p:nvGrpSpPr>
        <p:grpSpPr>
          <a:xfrm>
            <a:off x="2712261" y="1948279"/>
            <a:ext cx="1575565" cy="431896"/>
            <a:chOff x="2697190" y="1948279"/>
            <a:chExt cx="1575565" cy="431896"/>
          </a:xfrm>
        </p:grpSpPr>
        <p:sp>
          <p:nvSpPr>
            <p:cNvPr id="30" name="AutoShape 8">
              <a:extLst>
                <a:ext uri="{FF2B5EF4-FFF2-40B4-BE49-F238E27FC236}">
                  <a16:creationId xmlns:a16="http://schemas.microsoft.com/office/drawing/2014/main" id="{DEDC3D77-AA37-4891-B5F0-D2F8A368F3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7190" y="2334456"/>
              <a:ext cx="1575565" cy="45719"/>
            </a:xfrm>
            <a:prstGeom prst="roundRect">
              <a:avLst>
                <a:gd name="adj" fmla="val 0"/>
              </a:avLst>
            </a:prstGeom>
            <a:solidFill>
              <a:srgbClr val="24285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>
              <a:lvl1pPr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1pPr>
              <a:lvl2pPr marL="742950" indent="-28575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2pPr>
              <a:lvl3pPr marL="11430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3pPr>
              <a:lvl4pPr marL="16002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4pPr>
              <a:lvl5pPr marL="20574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9pPr>
            </a:lstStyle>
            <a:p>
              <a:pPr algn="ctr" eaLnBrk="1"/>
              <a:endParaRPr lang="en-US" altLang="en-US" sz="1800">
                <a:solidFill>
                  <a:srgbClr val="8EB4E3"/>
                </a:solidFill>
                <a:latin typeface="Tw Cen MT" charset="0"/>
                <a:ea typeface="Tw Cen MT" charset="0"/>
                <a:cs typeface="Tw Cen MT" charset="0"/>
                <a:sym typeface="Tw Cen MT" charset="0"/>
              </a:endParaRPr>
            </a:p>
          </p:txBody>
        </p:sp>
        <p:sp>
          <p:nvSpPr>
            <p:cNvPr id="31" name="AutoShape 9">
              <a:extLst>
                <a:ext uri="{FF2B5EF4-FFF2-40B4-BE49-F238E27FC236}">
                  <a16:creationId xmlns:a16="http://schemas.microsoft.com/office/drawing/2014/main" id="{64A3A996-4539-4568-A626-C71C12D1FD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3121" y="1948279"/>
              <a:ext cx="1523702" cy="408743"/>
            </a:xfrm>
            <a:custGeom>
              <a:avLst/>
              <a:gdLst>
                <a:gd name="T0" fmla="*/ 53742310 w 21600"/>
                <a:gd name="T1" fmla="*/ 3871138 h 21600"/>
                <a:gd name="T2" fmla="*/ 53742310 w 21600"/>
                <a:gd name="T3" fmla="*/ 3871138 h 21600"/>
                <a:gd name="T4" fmla="*/ 53742310 w 21600"/>
                <a:gd name="T5" fmla="*/ 3871138 h 21600"/>
                <a:gd name="T6" fmla="*/ 53742310 w 21600"/>
                <a:gd name="T7" fmla="*/ 3871138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599"/>
                  </a:lnTo>
                  <a:lnTo>
                    <a:pt x="0" y="21599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>
              <a:lvl1pPr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1pPr>
              <a:lvl2pPr marL="742950" indent="-28575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2pPr>
              <a:lvl3pPr marL="11430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3pPr>
              <a:lvl4pPr marL="16002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4pPr>
              <a:lvl5pPr marL="20574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9pPr>
            </a:lstStyle>
            <a:p>
              <a:pPr algn="ctr" eaLnBrk="1"/>
              <a:r>
                <a:rPr lang="en-US" altLang="en-US" sz="1600" b="1" dirty="0">
                  <a:solidFill>
                    <a:srgbClr val="8EB4E3"/>
                  </a:solidFill>
                  <a:latin typeface="Century Gothic" panose="020B0502020202020204" pitchFamily="34" charset="0"/>
                  <a:sym typeface="Tw Cen MT" charset="0"/>
                </a:rPr>
                <a:t>Pre-emption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C0A68A3D-3E68-764C-94D3-78817928ED67}"/>
              </a:ext>
            </a:extLst>
          </p:cNvPr>
          <p:cNvGrpSpPr/>
          <p:nvPr/>
        </p:nvGrpSpPr>
        <p:grpSpPr>
          <a:xfrm>
            <a:off x="4856174" y="1948279"/>
            <a:ext cx="1575565" cy="431896"/>
            <a:chOff x="4966001" y="1948279"/>
            <a:chExt cx="1575565" cy="431896"/>
          </a:xfrm>
        </p:grpSpPr>
        <p:sp>
          <p:nvSpPr>
            <p:cNvPr id="28" name="AutoShape 12">
              <a:extLst>
                <a:ext uri="{FF2B5EF4-FFF2-40B4-BE49-F238E27FC236}">
                  <a16:creationId xmlns:a16="http://schemas.microsoft.com/office/drawing/2014/main" id="{9B48B5E5-7F2D-485D-9FF5-0C2F67B3346C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6001" y="2334456"/>
              <a:ext cx="1575565" cy="45719"/>
            </a:xfrm>
            <a:prstGeom prst="roundRect">
              <a:avLst>
                <a:gd name="adj" fmla="val 0"/>
              </a:avLst>
            </a:prstGeom>
            <a:solidFill>
              <a:srgbClr val="24285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>
              <a:lvl1pPr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1pPr>
              <a:lvl2pPr marL="742950" indent="-28575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2pPr>
              <a:lvl3pPr marL="11430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3pPr>
              <a:lvl4pPr marL="16002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4pPr>
              <a:lvl5pPr marL="20574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9pPr>
            </a:lstStyle>
            <a:p>
              <a:pPr algn="ctr" eaLnBrk="1"/>
              <a:endParaRPr lang="en-US" altLang="en-US" sz="1800">
                <a:solidFill>
                  <a:srgbClr val="8EB4E3"/>
                </a:solidFill>
                <a:latin typeface="Tw Cen MT" charset="0"/>
                <a:ea typeface="Tw Cen MT" charset="0"/>
                <a:cs typeface="Tw Cen MT" charset="0"/>
                <a:sym typeface="Tw Cen MT" charset="0"/>
              </a:endParaRPr>
            </a:p>
          </p:txBody>
        </p:sp>
        <p:sp>
          <p:nvSpPr>
            <p:cNvPr id="29" name="AutoShape 13">
              <a:extLst>
                <a:ext uri="{FF2B5EF4-FFF2-40B4-BE49-F238E27FC236}">
                  <a16:creationId xmlns:a16="http://schemas.microsoft.com/office/drawing/2014/main" id="{60198650-62B7-463D-9340-40C9AF42CF4D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1932" y="1948279"/>
              <a:ext cx="1523702" cy="408743"/>
            </a:xfrm>
            <a:custGeom>
              <a:avLst/>
              <a:gdLst>
                <a:gd name="T0" fmla="*/ 53742310 w 21600"/>
                <a:gd name="T1" fmla="*/ 3871138 h 21600"/>
                <a:gd name="T2" fmla="*/ 53742310 w 21600"/>
                <a:gd name="T3" fmla="*/ 3871138 h 21600"/>
                <a:gd name="T4" fmla="*/ 53742310 w 21600"/>
                <a:gd name="T5" fmla="*/ 3871138 h 21600"/>
                <a:gd name="T6" fmla="*/ 53742310 w 21600"/>
                <a:gd name="T7" fmla="*/ 3871138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599"/>
                  </a:lnTo>
                  <a:lnTo>
                    <a:pt x="0" y="21599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>
              <a:lvl1pPr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1pPr>
              <a:lvl2pPr marL="742950" indent="-28575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2pPr>
              <a:lvl3pPr marL="11430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3pPr>
              <a:lvl4pPr marL="16002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4pPr>
              <a:lvl5pPr marL="20574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9pPr>
            </a:lstStyle>
            <a:p>
              <a:pPr algn="ctr" eaLnBrk="1"/>
              <a:r>
                <a:rPr lang="en-US" altLang="en-US" sz="1600" b="1" dirty="0">
                  <a:solidFill>
                    <a:srgbClr val="8EB4E3"/>
                  </a:solidFill>
                  <a:latin typeface="Century Gothic" panose="020B0502020202020204" pitchFamily="34" charset="0"/>
                  <a:sym typeface="Tw Cen MT" charset="0"/>
                </a:rPr>
                <a:t>Response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348FFD2C-04B8-8A4D-8558-F51BD17E3221}"/>
              </a:ext>
            </a:extLst>
          </p:cNvPr>
          <p:cNvGrpSpPr/>
          <p:nvPr/>
        </p:nvGrpSpPr>
        <p:grpSpPr>
          <a:xfrm>
            <a:off x="7000087" y="1948279"/>
            <a:ext cx="1575565" cy="431896"/>
            <a:chOff x="7234813" y="1948279"/>
            <a:chExt cx="1575565" cy="431896"/>
          </a:xfrm>
        </p:grpSpPr>
        <p:sp>
          <p:nvSpPr>
            <p:cNvPr id="26" name="AutoShape 16">
              <a:extLst>
                <a:ext uri="{FF2B5EF4-FFF2-40B4-BE49-F238E27FC236}">
                  <a16:creationId xmlns:a16="http://schemas.microsoft.com/office/drawing/2014/main" id="{2991161F-30CE-4676-B17E-4F31F4D4D6E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4813" y="2334456"/>
              <a:ext cx="1575565" cy="45719"/>
            </a:xfrm>
            <a:prstGeom prst="roundRect">
              <a:avLst>
                <a:gd name="adj" fmla="val 0"/>
              </a:avLst>
            </a:prstGeom>
            <a:solidFill>
              <a:srgbClr val="24285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>
              <a:lvl1pPr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1pPr>
              <a:lvl2pPr marL="742950" indent="-28575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2pPr>
              <a:lvl3pPr marL="11430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3pPr>
              <a:lvl4pPr marL="16002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4pPr>
              <a:lvl5pPr marL="20574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9pPr>
            </a:lstStyle>
            <a:p>
              <a:pPr algn="ctr" eaLnBrk="1"/>
              <a:endParaRPr lang="en-US" altLang="en-US" sz="1800">
                <a:solidFill>
                  <a:srgbClr val="8EB4E3"/>
                </a:solidFill>
                <a:latin typeface="Tw Cen MT" charset="0"/>
                <a:ea typeface="Tw Cen MT" charset="0"/>
                <a:cs typeface="Tw Cen MT" charset="0"/>
                <a:sym typeface="Tw Cen MT" charset="0"/>
              </a:endParaRPr>
            </a:p>
          </p:txBody>
        </p:sp>
        <p:sp>
          <p:nvSpPr>
            <p:cNvPr id="27" name="AutoShape 17">
              <a:extLst>
                <a:ext uri="{FF2B5EF4-FFF2-40B4-BE49-F238E27FC236}">
                  <a16:creationId xmlns:a16="http://schemas.microsoft.com/office/drawing/2014/main" id="{AF2D3C09-AF94-4BFC-AEC3-F7406CEB3851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0744" y="1948279"/>
              <a:ext cx="1523702" cy="408743"/>
            </a:xfrm>
            <a:custGeom>
              <a:avLst/>
              <a:gdLst>
                <a:gd name="T0" fmla="*/ 53742310 w 21600"/>
                <a:gd name="T1" fmla="*/ 3871138 h 21600"/>
                <a:gd name="T2" fmla="*/ 53742310 w 21600"/>
                <a:gd name="T3" fmla="*/ 3871138 h 21600"/>
                <a:gd name="T4" fmla="*/ 53742310 w 21600"/>
                <a:gd name="T5" fmla="*/ 3871138 h 21600"/>
                <a:gd name="T6" fmla="*/ 53742310 w 21600"/>
                <a:gd name="T7" fmla="*/ 3871138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599"/>
                  </a:lnTo>
                  <a:lnTo>
                    <a:pt x="0" y="21599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>
              <a:lvl1pPr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1pPr>
              <a:lvl2pPr marL="742950" indent="-28575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2pPr>
              <a:lvl3pPr marL="11430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3pPr>
              <a:lvl4pPr marL="16002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4pPr>
              <a:lvl5pPr marL="20574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9pPr>
            </a:lstStyle>
            <a:p>
              <a:pPr algn="ctr" eaLnBrk="1"/>
              <a:r>
                <a:rPr lang="en-US" altLang="en-US" sz="1600" b="1" dirty="0">
                  <a:solidFill>
                    <a:srgbClr val="8EB4E3"/>
                  </a:solidFill>
                  <a:latin typeface="Century Gothic" panose="020B0502020202020204" pitchFamily="34" charset="0"/>
                  <a:sym typeface="Tw Cen MT" charset="0"/>
                </a:rPr>
                <a:t>Consolidation</a:t>
              </a:r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4D87E39-BB0F-4D78-A2F3-0F44B05CA6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107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34D5D1E-64FB-1B4C-8D39-6D9DF8EDA416}"/>
              </a:ext>
            </a:extLst>
          </p:cNvPr>
          <p:cNvSpPr/>
          <p:nvPr/>
        </p:nvSpPr>
        <p:spPr>
          <a:xfrm>
            <a:off x="2712260" y="2357022"/>
            <a:ext cx="1575565" cy="939971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 anchor="t">
            <a:noAutofit/>
          </a:bodyPr>
          <a:lstStyle/>
          <a:p>
            <a:pPr algn="l">
              <a:defRPr/>
            </a:pPr>
            <a:r>
              <a:rPr lang="en-US" sz="2800" b="1" dirty="0">
                <a:solidFill>
                  <a:srgbClr val="002060"/>
                </a:solidFill>
                <a:ea typeface="MS PGothic" charset="0"/>
                <a:cs typeface="MS PGothic" charset="0"/>
              </a:rPr>
              <a:t>Activity Debrief: Phases of Response</a:t>
            </a:r>
            <a:endParaRPr lang="en-GB" sz="2800" b="1" dirty="0">
              <a:solidFill>
                <a:srgbClr val="002060"/>
              </a:solidFill>
              <a:ea typeface="MS PGothic" charset="0"/>
              <a:cs typeface="MS PGothic" charset="0"/>
            </a:endParaRPr>
          </a:p>
        </p:txBody>
      </p:sp>
      <p:sp>
        <p:nvSpPr>
          <p:cNvPr id="20" name="CaixaDeTexto 4">
            <a:extLst>
              <a:ext uri="{FF2B5EF4-FFF2-40B4-BE49-F238E27FC236}">
                <a16:creationId xmlns:a16="http://schemas.microsoft.com/office/drawing/2014/main" id="{D8EF73D1-36B5-4540-9DE5-6D9889E466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348" y="2895600"/>
            <a:ext cx="8007304" cy="261610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285750" indent="-285750">
              <a:buFont typeface="Arial" panose="020B0604020202020204" pitchFamily="34" charset="0"/>
              <a:buChar char="•"/>
              <a:defRPr sz="2000" b="0" i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 b="1" i="1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 b="1" i="1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 b="1" i="1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 b="1" i="1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r>
              <a:rPr lang="en-GB" sz="1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For instance</a:t>
            </a:r>
          </a:p>
          <a:p>
            <a:pPr marL="344487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1800" dirty="0">
                <a:solidFill>
                  <a:schemeClr val="tx1"/>
                </a:solidFill>
                <a:latin typeface="Century Gothic" panose="020B0502020202020204" pitchFamily="34" charset="0"/>
              </a:rPr>
              <a:t>Increased patrolling either jointly with host-State police or unilaterally</a:t>
            </a:r>
          </a:p>
          <a:p>
            <a:pPr marL="344487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  <a:latin typeface="Century Gothic" panose="020B0502020202020204" pitchFamily="34" charset="0"/>
              </a:rPr>
              <a:t>Proactive engagement, advocacy with and support to host-State police whose elements have perpetrated violence against civilians</a:t>
            </a:r>
            <a:endParaRPr lang="en-GB" sz="18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344487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1800" dirty="0">
                <a:solidFill>
                  <a:schemeClr val="tx1"/>
                </a:solidFill>
                <a:latin typeface="Century Gothic" panose="020B0502020202020204" pitchFamily="34" charset="0"/>
              </a:rPr>
              <a:t>Political pressure; intensified communication with armed actors and potential parties to the conflict</a:t>
            </a:r>
          </a:p>
          <a:p>
            <a:pPr marL="344487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1800" dirty="0">
                <a:solidFill>
                  <a:schemeClr val="tx1"/>
                </a:solidFill>
                <a:latin typeface="Century Gothic" panose="020B0502020202020204" pitchFamily="34" charset="0"/>
              </a:rPr>
              <a:t>Human rights monitoring and reporting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415A48C-42B3-9748-A183-F0FA8E5E256B}"/>
              </a:ext>
            </a:extLst>
          </p:cNvPr>
          <p:cNvGrpSpPr/>
          <p:nvPr/>
        </p:nvGrpSpPr>
        <p:grpSpPr>
          <a:xfrm>
            <a:off x="568348" y="1948279"/>
            <a:ext cx="1575565" cy="431896"/>
            <a:chOff x="428378" y="1948279"/>
            <a:chExt cx="1575565" cy="431896"/>
          </a:xfrm>
        </p:grpSpPr>
        <p:sp>
          <p:nvSpPr>
            <p:cNvPr id="32" name="AutoShape 4">
              <a:extLst>
                <a:ext uri="{FF2B5EF4-FFF2-40B4-BE49-F238E27FC236}">
                  <a16:creationId xmlns:a16="http://schemas.microsoft.com/office/drawing/2014/main" id="{2DEA81BF-4182-4BFB-A4D3-1CF7E4EB79D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378" y="2334456"/>
              <a:ext cx="1575565" cy="45719"/>
            </a:xfrm>
            <a:prstGeom prst="roundRect">
              <a:avLst>
                <a:gd name="adj" fmla="val 0"/>
              </a:avLst>
            </a:prstGeom>
            <a:solidFill>
              <a:srgbClr val="24285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>
              <a:lvl1pPr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1pPr>
              <a:lvl2pPr marL="742950" indent="-28575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2pPr>
              <a:lvl3pPr marL="11430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3pPr>
              <a:lvl4pPr marL="16002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4pPr>
              <a:lvl5pPr marL="20574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9pPr>
            </a:lstStyle>
            <a:p>
              <a:pPr algn="ctr" eaLnBrk="1"/>
              <a:endParaRPr lang="en-US" altLang="en-US" sz="1800">
                <a:solidFill>
                  <a:srgbClr val="8EB4E3"/>
                </a:solidFill>
                <a:latin typeface="Tw Cen MT" charset="0"/>
                <a:ea typeface="Tw Cen MT" charset="0"/>
                <a:cs typeface="Tw Cen MT" charset="0"/>
                <a:sym typeface="Tw Cen MT" charset="0"/>
              </a:endParaRPr>
            </a:p>
          </p:txBody>
        </p:sp>
        <p:sp>
          <p:nvSpPr>
            <p:cNvPr id="33" name="AutoShape 5">
              <a:extLst>
                <a:ext uri="{FF2B5EF4-FFF2-40B4-BE49-F238E27FC236}">
                  <a16:creationId xmlns:a16="http://schemas.microsoft.com/office/drawing/2014/main" id="{917D5CE0-50B0-4275-85F7-DF321AD7C64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309" y="1948279"/>
              <a:ext cx="1523702" cy="408743"/>
            </a:xfrm>
            <a:custGeom>
              <a:avLst/>
              <a:gdLst>
                <a:gd name="T0" fmla="*/ 53742310 w 21600"/>
                <a:gd name="T1" fmla="*/ 3871138 h 21600"/>
                <a:gd name="T2" fmla="*/ 53742310 w 21600"/>
                <a:gd name="T3" fmla="*/ 3871138 h 21600"/>
                <a:gd name="T4" fmla="*/ 53742310 w 21600"/>
                <a:gd name="T5" fmla="*/ 3871138 h 21600"/>
                <a:gd name="T6" fmla="*/ 53742310 w 21600"/>
                <a:gd name="T7" fmla="*/ 3871138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599"/>
                  </a:lnTo>
                  <a:lnTo>
                    <a:pt x="0" y="21599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>
              <a:lvl1pPr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1pPr>
              <a:lvl2pPr marL="742950" indent="-28575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2pPr>
              <a:lvl3pPr marL="11430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3pPr>
              <a:lvl4pPr marL="16002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4pPr>
              <a:lvl5pPr marL="20574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9pPr>
            </a:lstStyle>
            <a:p>
              <a:pPr algn="ctr" eaLnBrk="1"/>
              <a:r>
                <a:rPr lang="en-US" altLang="en-US" sz="1600" b="1" dirty="0">
                  <a:solidFill>
                    <a:srgbClr val="8EB4E3"/>
                  </a:solidFill>
                  <a:latin typeface="Century Gothic" panose="020B0502020202020204" pitchFamily="34" charset="0"/>
                  <a:sym typeface="Tw Cen MT" charset="0"/>
                </a:rPr>
                <a:t>Prevention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1A324DE-D897-934A-BDF9-C0B4A09E4B2F}"/>
              </a:ext>
            </a:extLst>
          </p:cNvPr>
          <p:cNvGrpSpPr/>
          <p:nvPr/>
        </p:nvGrpSpPr>
        <p:grpSpPr>
          <a:xfrm>
            <a:off x="2712261" y="1948279"/>
            <a:ext cx="1575565" cy="431896"/>
            <a:chOff x="2697190" y="1948279"/>
            <a:chExt cx="1575565" cy="431896"/>
          </a:xfrm>
        </p:grpSpPr>
        <p:sp>
          <p:nvSpPr>
            <p:cNvPr id="30" name="AutoShape 8">
              <a:extLst>
                <a:ext uri="{FF2B5EF4-FFF2-40B4-BE49-F238E27FC236}">
                  <a16:creationId xmlns:a16="http://schemas.microsoft.com/office/drawing/2014/main" id="{DEDC3D77-AA37-4891-B5F0-D2F8A368F3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7190" y="2334456"/>
              <a:ext cx="1575565" cy="45719"/>
            </a:xfrm>
            <a:prstGeom prst="roundRect">
              <a:avLst>
                <a:gd name="adj" fmla="val 0"/>
              </a:avLst>
            </a:prstGeom>
            <a:solidFill>
              <a:srgbClr val="24285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>
              <a:lvl1pPr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1pPr>
              <a:lvl2pPr marL="742950" indent="-28575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2pPr>
              <a:lvl3pPr marL="11430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3pPr>
              <a:lvl4pPr marL="16002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4pPr>
              <a:lvl5pPr marL="20574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9pPr>
            </a:lstStyle>
            <a:p>
              <a:pPr algn="ctr" eaLnBrk="1"/>
              <a:endParaRPr lang="en-US" altLang="en-US" sz="1800">
                <a:solidFill>
                  <a:srgbClr val="FFFFFF"/>
                </a:solidFill>
                <a:latin typeface="Tw Cen MT" charset="0"/>
                <a:ea typeface="Tw Cen MT" charset="0"/>
                <a:cs typeface="Tw Cen MT" charset="0"/>
                <a:sym typeface="Tw Cen MT" charset="0"/>
              </a:endParaRPr>
            </a:p>
          </p:txBody>
        </p:sp>
        <p:sp>
          <p:nvSpPr>
            <p:cNvPr id="31" name="AutoShape 9">
              <a:extLst>
                <a:ext uri="{FF2B5EF4-FFF2-40B4-BE49-F238E27FC236}">
                  <a16:creationId xmlns:a16="http://schemas.microsoft.com/office/drawing/2014/main" id="{64A3A996-4539-4568-A626-C71C12D1FD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3121" y="1948279"/>
              <a:ext cx="1523702" cy="408743"/>
            </a:xfrm>
            <a:custGeom>
              <a:avLst/>
              <a:gdLst>
                <a:gd name="T0" fmla="*/ 53742310 w 21600"/>
                <a:gd name="T1" fmla="*/ 3871138 h 21600"/>
                <a:gd name="T2" fmla="*/ 53742310 w 21600"/>
                <a:gd name="T3" fmla="*/ 3871138 h 21600"/>
                <a:gd name="T4" fmla="*/ 53742310 w 21600"/>
                <a:gd name="T5" fmla="*/ 3871138 h 21600"/>
                <a:gd name="T6" fmla="*/ 53742310 w 21600"/>
                <a:gd name="T7" fmla="*/ 3871138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599"/>
                  </a:lnTo>
                  <a:lnTo>
                    <a:pt x="0" y="21599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>
              <a:lvl1pPr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1pPr>
              <a:lvl2pPr marL="742950" indent="-28575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2pPr>
              <a:lvl3pPr marL="11430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3pPr>
              <a:lvl4pPr marL="16002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4pPr>
              <a:lvl5pPr marL="20574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9pPr>
            </a:lstStyle>
            <a:p>
              <a:pPr algn="ctr" eaLnBrk="1"/>
              <a:r>
                <a:rPr lang="en-US" altLang="en-US" sz="1600" b="1" dirty="0">
                  <a:solidFill>
                    <a:srgbClr val="003399"/>
                  </a:solidFill>
                  <a:latin typeface="Century Gothic" panose="020B0502020202020204" pitchFamily="34" charset="0"/>
                  <a:sym typeface="Tw Cen MT" charset="0"/>
                </a:rPr>
                <a:t>Pre-emption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C0A68A3D-3E68-764C-94D3-78817928ED67}"/>
              </a:ext>
            </a:extLst>
          </p:cNvPr>
          <p:cNvGrpSpPr/>
          <p:nvPr/>
        </p:nvGrpSpPr>
        <p:grpSpPr>
          <a:xfrm>
            <a:off x="4856174" y="1948279"/>
            <a:ext cx="1575565" cy="431896"/>
            <a:chOff x="4966001" y="1948279"/>
            <a:chExt cx="1575565" cy="431896"/>
          </a:xfrm>
        </p:grpSpPr>
        <p:sp>
          <p:nvSpPr>
            <p:cNvPr id="28" name="AutoShape 12">
              <a:extLst>
                <a:ext uri="{FF2B5EF4-FFF2-40B4-BE49-F238E27FC236}">
                  <a16:creationId xmlns:a16="http://schemas.microsoft.com/office/drawing/2014/main" id="{9B48B5E5-7F2D-485D-9FF5-0C2F67B3346C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6001" y="2334456"/>
              <a:ext cx="1575565" cy="45719"/>
            </a:xfrm>
            <a:prstGeom prst="roundRect">
              <a:avLst>
                <a:gd name="adj" fmla="val 0"/>
              </a:avLst>
            </a:prstGeom>
            <a:solidFill>
              <a:srgbClr val="24285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>
              <a:lvl1pPr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1pPr>
              <a:lvl2pPr marL="742950" indent="-28575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2pPr>
              <a:lvl3pPr marL="11430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3pPr>
              <a:lvl4pPr marL="16002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4pPr>
              <a:lvl5pPr marL="20574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9pPr>
            </a:lstStyle>
            <a:p>
              <a:pPr algn="ctr" eaLnBrk="1"/>
              <a:endParaRPr lang="en-US" altLang="en-US" sz="1800">
                <a:solidFill>
                  <a:srgbClr val="8EB4E3"/>
                </a:solidFill>
                <a:latin typeface="Tw Cen MT" charset="0"/>
                <a:ea typeface="Tw Cen MT" charset="0"/>
                <a:cs typeface="Tw Cen MT" charset="0"/>
                <a:sym typeface="Tw Cen MT" charset="0"/>
              </a:endParaRPr>
            </a:p>
          </p:txBody>
        </p:sp>
        <p:sp>
          <p:nvSpPr>
            <p:cNvPr id="29" name="AutoShape 13">
              <a:extLst>
                <a:ext uri="{FF2B5EF4-FFF2-40B4-BE49-F238E27FC236}">
                  <a16:creationId xmlns:a16="http://schemas.microsoft.com/office/drawing/2014/main" id="{60198650-62B7-463D-9340-40C9AF42CF4D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1932" y="1948279"/>
              <a:ext cx="1523702" cy="408743"/>
            </a:xfrm>
            <a:custGeom>
              <a:avLst/>
              <a:gdLst>
                <a:gd name="T0" fmla="*/ 53742310 w 21600"/>
                <a:gd name="T1" fmla="*/ 3871138 h 21600"/>
                <a:gd name="T2" fmla="*/ 53742310 w 21600"/>
                <a:gd name="T3" fmla="*/ 3871138 h 21600"/>
                <a:gd name="T4" fmla="*/ 53742310 w 21600"/>
                <a:gd name="T5" fmla="*/ 3871138 h 21600"/>
                <a:gd name="T6" fmla="*/ 53742310 w 21600"/>
                <a:gd name="T7" fmla="*/ 3871138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599"/>
                  </a:lnTo>
                  <a:lnTo>
                    <a:pt x="0" y="21599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>
              <a:lvl1pPr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1pPr>
              <a:lvl2pPr marL="742950" indent="-28575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2pPr>
              <a:lvl3pPr marL="11430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3pPr>
              <a:lvl4pPr marL="16002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4pPr>
              <a:lvl5pPr marL="20574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9pPr>
            </a:lstStyle>
            <a:p>
              <a:pPr algn="ctr" eaLnBrk="1"/>
              <a:r>
                <a:rPr lang="en-US" altLang="en-US" sz="1600" b="1" dirty="0">
                  <a:solidFill>
                    <a:srgbClr val="8EB4E3"/>
                  </a:solidFill>
                  <a:latin typeface="Century Gothic" panose="020B0502020202020204" pitchFamily="34" charset="0"/>
                  <a:sym typeface="Tw Cen MT" charset="0"/>
                </a:rPr>
                <a:t>Response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348FFD2C-04B8-8A4D-8558-F51BD17E3221}"/>
              </a:ext>
            </a:extLst>
          </p:cNvPr>
          <p:cNvGrpSpPr/>
          <p:nvPr/>
        </p:nvGrpSpPr>
        <p:grpSpPr>
          <a:xfrm>
            <a:off x="7000087" y="1948279"/>
            <a:ext cx="1575565" cy="431896"/>
            <a:chOff x="7234813" y="1948279"/>
            <a:chExt cx="1575565" cy="431896"/>
          </a:xfrm>
        </p:grpSpPr>
        <p:sp>
          <p:nvSpPr>
            <p:cNvPr id="26" name="AutoShape 16">
              <a:extLst>
                <a:ext uri="{FF2B5EF4-FFF2-40B4-BE49-F238E27FC236}">
                  <a16:creationId xmlns:a16="http://schemas.microsoft.com/office/drawing/2014/main" id="{2991161F-30CE-4676-B17E-4F31F4D4D6E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4813" y="2334456"/>
              <a:ext cx="1575565" cy="45719"/>
            </a:xfrm>
            <a:prstGeom prst="roundRect">
              <a:avLst>
                <a:gd name="adj" fmla="val 0"/>
              </a:avLst>
            </a:prstGeom>
            <a:solidFill>
              <a:srgbClr val="24285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>
              <a:lvl1pPr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1pPr>
              <a:lvl2pPr marL="742950" indent="-28575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2pPr>
              <a:lvl3pPr marL="11430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3pPr>
              <a:lvl4pPr marL="16002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4pPr>
              <a:lvl5pPr marL="20574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9pPr>
            </a:lstStyle>
            <a:p>
              <a:pPr algn="ctr" eaLnBrk="1"/>
              <a:endParaRPr lang="en-US" altLang="en-US" sz="1800">
                <a:solidFill>
                  <a:srgbClr val="8EB4E3"/>
                </a:solidFill>
                <a:latin typeface="Tw Cen MT" charset="0"/>
                <a:ea typeface="Tw Cen MT" charset="0"/>
                <a:cs typeface="Tw Cen MT" charset="0"/>
                <a:sym typeface="Tw Cen MT" charset="0"/>
              </a:endParaRPr>
            </a:p>
          </p:txBody>
        </p:sp>
        <p:sp>
          <p:nvSpPr>
            <p:cNvPr id="27" name="AutoShape 17">
              <a:extLst>
                <a:ext uri="{FF2B5EF4-FFF2-40B4-BE49-F238E27FC236}">
                  <a16:creationId xmlns:a16="http://schemas.microsoft.com/office/drawing/2014/main" id="{AF2D3C09-AF94-4BFC-AEC3-F7406CEB3851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0744" y="1948279"/>
              <a:ext cx="1523702" cy="408743"/>
            </a:xfrm>
            <a:custGeom>
              <a:avLst/>
              <a:gdLst>
                <a:gd name="T0" fmla="*/ 53742310 w 21600"/>
                <a:gd name="T1" fmla="*/ 3871138 h 21600"/>
                <a:gd name="T2" fmla="*/ 53742310 w 21600"/>
                <a:gd name="T3" fmla="*/ 3871138 h 21600"/>
                <a:gd name="T4" fmla="*/ 53742310 w 21600"/>
                <a:gd name="T5" fmla="*/ 3871138 h 21600"/>
                <a:gd name="T6" fmla="*/ 53742310 w 21600"/>
                <a:gd name="T7" fmla="*/ 3871138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599"/>
                  </a:lnTo>
                  <a:lnTo>
                    <a:pt x="0" y="21599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>
              <a:lvl1pPr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1pPr>
              <a:lvl2pPr marL="742950" indent="-28575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2pPr>
              <a:lvl3pPr marL="11430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3pPr>
              <a:lvl4pPr marL="16002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4pPr>
              <a:lvl5pPr marL="20574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9pPr>
            </a:lstStyle>
            <a:p>
              <a:pPr algn="ctr" eaLnBrk="1"/>
              <a:r>
                <a:rPr lang="en-US" altLang="en-US" sz="1600" b="1" dirty="0">
                  <a:solidFill>
                    <a:srgbClr val="8EB4E3"/>
                  </a:solidFill>
                  <a:latin typeface="Century Gothic" panose="020B0502020202020204" pitchFamily="34" charset="0"/>
                  <a:sym typeface="Tw Cen MT" charset="0"/>
                </a:rPr>
                <a:t>Consolidation</a:t>
              </a:r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B98A0F9-2BDB-4DF5-83A6-42F2A9CB7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969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34D5D1E-64FB-1B4C-8D39-6D9DF8EDA416}"/>
              </a:ext>
            </a:extLst>
          </p:cNvPr>
          <p:cNvSpPr/>
          <p:nvPr/>
        </p:nvSpPr>
        <p:spPr>
          <a:xfrm>
            <a:off x="4856173" y="2357022"/>
            <a:ext cx="1575565" cy="939971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 anchor="t">
            <a:noAutofit/>
          </a:bodyPr>
          <a:lstStyle/>
          <a:p>
            <a:pPr algn="l">
              <a:defRPr/>
            </a:pPr>
            <a:r>
              <a:rPr lang="en-US" sz="2800" b="1" dirty="0">
                <a:solidFill>
                  <a:srgbClr val="002060"/>
                </a:solidFill>
                <a:ea typeface="MS PGothic" charset="0"/>
                <a:cs typeface="MS PGothic" charset="0"/>
              </a:rPr>
              <a:t>Activity Debrief: Phases of Response</a:t>
            </a:r>
            <a:endParaRPr lang="en-GB" sz="2800" b="1" dirty="0">
              <a:solidFill>
                <a:srgbClr val="002060"/>
              </a:solidFill>
              <a:ea typeface="MS PGothic" charset="0"/>
              <a:cs typeface="MS PGothic" charset="0"/>
            </a:endParaRPr>
          </a:p>
        </p:txBody>
      </p:sp>
      <p:sp>
        <p:nvSpPr>
          <p:cNvPr id="20" name="CaixaDeTexto 4">
            <a:extLst>
              <a:ext uri="{FF2B5EF4-FFF2-40B4-BE49-F238E27FC236}">
                <a16:creationId xmlns:a16="http://schemas.microsoft.com/office/drawing/2014/main" id="{D8EF73D1-36B5-4540-9DE5-6D9889E466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348" y="2895600"/>
            <a:ext cx="7981372" cy="32470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285750" indent="-285750">
              <a:buFont typeface="Arial" panose="020B0604020202020204" pitchFamily="34" charset="0"/>
              <a:buChar char="•"/>
              <a:defRPr sz="2000" b="0" i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 b="1" i="1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 b="1" i="1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 b="1" i="1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 b="1" i="1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r>
              <a:rPr lang="en-GB" sz="1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For instance</a:t>
            </a:r>
          </a:p>
          <a:p>
            <a:pPr marL="344487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1800" dirty="0">
                <a:solidFill>
                  <a:schemeClr val="tx1"/>
                </a:solidFill>
                <a:latin typeface="Century Gothic" panose="020B0502020202020204" pitchFamily="34" charset="0"/>
              </a:rPr>
              <a:t>Direct action by FPUs to protect civilians as set forth in the DUF </a:t>
            </a:r>
            <a:endParaRPr lang="en-US" sz="18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344487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  <a:latin typeface="Century Gothic" panose="020B0502020202020204" pitchFamily="34" charset="0"/>
              </a:rPr>
              <a:t>Provide direct physical security to stop aggressors and secure civilians’ movement to more stable areas</a:t>
            </a:r>
          </a:p>
          <a:p>
            <a:pPr marL="344487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800">
                <a:solidFill>
                  <a:schemeClr val="tx1"/>
                </a:solidFill>
                <a:latin typeface="Century Gothic" panose="020B0502020202020204" pitchFamily="34" charset="0"/>
              </a:rPr>
              <a:t>Mobilise</a:t>
            </a:r>
            <a:r>
              <a:rPr lang="en-US" sz="1800" dirty="0">
                <a:solidFill>
                  <a:schemeClr val="tx1"/>
                </a:solidFill>
                <a:latin typeface="Century Gothic" panose="020B0502020202020204" pitchFamily="34" charset="0"/>
              </a:rPr>
              <a:t>, persuade and support host-State police in extending their presence and ensuring rule of law and public order in affected areas</a:t>
            </a:r>
          </a:p>
          <a:p>
            <a:pPr marL="344487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  <a:latin typeface="Century Gothic" panose="020B0502020202020204" pitchFamily="34" charset="0"/>
              </a:rPr>
              <a:t>Collect, register and preserve evidence of crimes against humanity and other serious crimes</a:t>
            </a:r>
          </a:p>
          <a:p>
            <a:pPr marL="344487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  <a:latin typeface="Century Gothic" panose="020B0502020202020204" pitchFamily="34" charset="0"/>
              </a:rPr>
              <a:t>Human rights monitoring and reporting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415A48C-42B3-9748-A183-F0FA8E5E256B}"/>
              </a:ext>
            </a:extLst>
          </p:cNvPr>
          <p:cNvGrpSpPr/>
          <p:nvPr/>
        </p:nvGrpSpPr>
        <p:grpSpPr>
          <a:xfrm>
            <a:off x="568348" y="1948279"/>
            <a:ext cx="1575565" cy="431896"/>
            <a:chOff x="428378" y="1948279"/>
            <a:chExt cx="1575565" cy="431896"/>
          </a:xfrm>
        </p:grpSpPr>
        <p:sp>
          <p:nvSpPr>
            <p:cNvPr id="32" name="AutoShape 4">
              <a:extLst>
                <a:ext uri="{FF2B5EF4-FFF2-40B4-BE49-F238E27FC236}">
                  <a16:creationId xmlns:a16="http://schemas.microsoft.com/office/drawing/2014/main" id="{2DEA81BF-4182-4BFB-A4D3-1CF7E4EB79D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378" y="2334456"/>
              <a:ext cx="1575565" cy="45719"/>
            </a:xfrm>
            <a:prstGeom prst="roundRect">
              <a:avLst>
                <a:gd name="adj" fmla="val 0"/>
              </a:avLst>
            </a:prstGeom>
            <a:solidFill>
              <a:srgbClr val="24285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>
              <a:lvl1pPr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1pPr>
              <a:lvl2pPr marL="742950" indent="-28575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2pPr>
              <a:lvl3pPr marL="11430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3pPr>
              <a:lvl4pPr marL="16002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4pPr>
              <a:lvl5pPr marL="20574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9pPr>
            </a:lstStyle>
            <a:p>
              <a:pPr algn="ctr" eaLnBrk="1"/>
              <a:endParaRPr lang="en-US" altLang="en-US" sz="1800">
                <a:solidFill>
                  <a:srgbClr val="8EB4E3"/>
                </a:solidFill>
                <a:latin typeface="Tw Cen MT" charset="0"/>
                <a:ea typeface="Tw Cen MT" charset="0"/>
                <a:cs typeface="Tw Cen MT" charset="0"/>
                <a:sym typeface="Tw Cen MT" charset="0"/>
              </a:endParaRPr>
            </a:p>
          </p:txBody>
        </p:sp>
        <p:sp>
          <p:nvSpPr>
            <p:cNvPr id="33" name="AutoShape 5">
              <a:extLst>
                <a:ext uri="{FF2B5EF4-FFF2-40B4-BE49-F238E27FC236}">
                  <a16:creationId xmlns:a16="http://schemas.microsoft.com/office/drawing/2014/main" id="{917D5CE0-50B0-4275-85F7-DF321AD7C64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309" y="1948279"/>
              <a:ext cx="1523702" cy="408743"/>
            </a:xfrm>
            <a:custGeom>
              <a:avLst/>
              <a:gdLst>
                <a:gd name="T0" fmla="*/ 53742310 w 21600"/>
                <a:gd name="T1" fmla="*/ 3871138 h 21600"/>
                <a:gd name="T2" fmla="*/ 53742310 w 21600"/>
                <a:gd name="T3" fmla="*/ 3871138 h 21600"/>
                <a:gd name="T4" fmla="*/ 53742310 w 21600"/>
                <a:gd name="T5" fmla="*/ 3871138 h 21600"/>
                <a:gd name="T6" fmla="*/ 53742310 w 21600"/>
                <a:gd name="T7" fmla="*/ 3871138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599"/>
                  </a:lnTo>
                  <a:lnTo>
                    <a:pt x="0" y="21599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>
              <a:lvl1pPr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1pPr>
              <a:lvl2pPr marL="742950" indent="-28575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2pPr>
              <a:lvl3pPr marL="11430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3pPr>
              <a:lvl4pPr marL="16002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4pPr>
              <a:lvl5pPr marL="20574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9pPr>
            </a:lstStyle>
            <a:p>
              <a:pPr algn="ctr" eaLnBrk="1"/>
              <a:r>
                <a:rPr lang="en-US" altLang="en-US" sz="1600" b="1" dirty="0">
                  <a:solidFill>
                    <a:srgbClr val="8EB4E3"/>
                  </a:solidFill>
                  <a:latin typeface="Century Gothic" panose="020B0502020202020204" pitchFamily="34" charset="0"/>
                  <a:sym typeface="Tw Cen MT" charset="0"/>
                </a:rPr>
                <a:t>Prevention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1A324DE-D897-934A-BDF9-C0B4A09E4B2F}"/>
              </a:ext>
            </a:extLst>
          </p:cNvPr>
          <p:cNvGrpSpPr/>
          <p:nvPr/>
        </p:nvGrpSpPr>
        <p:grpSpPr>
          <a:xfrm>
            <a:off x="2712261" y="1948279"/>
            <a:ext cx="1575565" cy="431896"/>
            <a:chOff x="2697190" y="1948279"/>
            <a:chExt cx="1575565" cy="431896"/>
          </a:xfrm>
        </p:grpSpPr>
        <p:sp>
          <p:nvSpPr>
            <p:cNvPr id="30" name="AutoShape 8">
              <a:extLst>
                <a:ext uri="{FF2B5EF4-FFF2-40B4-BE49-F238E27FC236}">
                  <a16:creationId xmlns:a16="http://schemas.microsoft.com/office/drawing/2014/main" id="{DEDC3D77-AA37-4891-B5F0-D2F8A368F3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7190" y="2334456"/>
              <a:ext cx="1575565" cy="45719"/>
            </a:xfrm>
            <a:prstGeom prst="roundRect">
              <a:avLst>
                <a:gd name="adj" fmla="val 0"/>
              </a:avLst>
            </a:prstGeom>
            <a:solidFill>
              <a:srgbClr val="24285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>
              <a:lvl1pPr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1pPr>
              <a:lvl2pPr marL="742950" indent="-28575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2pPr>
              <a:lvl3pPr marL="11430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3pPr>
              <a:lvl4pPr marL="16002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4pPr>
              <a:lvl5pPr marL="20574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9pPr>
            </a:lstStyle>
            <a:p>
              <a:pPr algn="ctr" eaLnBrk="1"/>
              <a:endParaRPr lang="en-US" altLang="en-US" sz="1800">
                <a:solidFill>
                  <a:srgbClr val="FFFFFF"/>
                </a:solidFill>
                <a:latin typeface="Tw Cen MT" charset="0"/>
                <a:ea typeface="Tw Cen MT" charset="0"/>
                <a:cs typeface="Tw Cen MT" charset="0"/>
                <a:sym typeface="Tw Cen MT" charset="0"/>
              </a:endParaRPr>
            </a:p>
          </p:txBody>
        </p:sp>
        <p:sp>
          <p:nvSpPr>
            <p:cNvPr id="31" name="AutoShape 9">
              <a:extLst>
                <a:ext uri="{FF2B5EF4-FFF2-40B4-BE49-F238E27FC236}">
                  <a16:creationId xmlns:a16="http://schemas.microsoft.com/office/drawing/2014/main" id="{64A3A996-4539-4568-A626-C71C12D1FD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3121" y="1948279"/>
              <a:ext cx="1523702" cy="408743"/>
            </a:xfrm>
            <a:custGeom>
              <a:avLst/>
              <a:gdLst>
                <a:gd name="T0" fmla="*/ 53742310 w 21600"/>
                <a:gd name="T1" fmla="*/ 3871138 h 21600"/>
                <a:gd name="T2" fmla="*/ 53742310 w 21600"/>
                <a:gd name="T3" fmla="*/ 3871138 h 21600"/>
                <a:gd name="T4" fmla="*/ 53742310 w 21600"/>
                <a:gd name="T5" fmla="*/ 3871138 h 21600"/>
                <a:gd name="T6" fmla="*/ 53742310 w 21600"/>
                <a:gd name="T7" fmla="*/ 3871138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599"/>
                  </a:lnTo>
                  <a:lnTo>
                    <a:pt x="0" y="21599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>
              <a:lvl1pPr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1pPr>
              <a:lvl2pPr marL="742950" indent="-28575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2pPr>
              <a:lvl3pPr marL="11430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3pPr>
              <a:lvl4pPr marL="16002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4pPr>
              <a:lvl5pPr marL="20574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9pPr>
            </a:lstStyle>
            <a:p>
              <a:pPr algn="ctr" eaLnBrk="1"/>
              <a:r>
                <a:rPr lang="en-US" altLang="en-US" sz="1600" b="1" dirty="0">
                  <a:solidFill>
                    <a:srgbClr val="8EB4E3"/>
                  </a:solidFill>
                  <a:latin typeface="Century Gothic" panose="020B0502020202020204" pitchFamily="34" charset="0"/>
                  <a:sym typeface="Tw Cen MT" charset="0"/>
                </a:rPr>
                <a:t>Pre-emption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C0A68A3D-3E68-764C-94D3-78817928ED67}"/>
              </a:ext>
            </a:extLst>
          </p:cNvPr>
          <p:cNvGrpSpPr/>
          <p:nvPr/>
        </p:nvGrpSpPr>
        <p:grpSpPr>
          <a:xfrm>
            <a:off x="4856174" y="1948279"/>
            <a:ext cx="1575565" cy="431896"/>
            <a:chOff x="4966001" y="1948279"/>
            <a:chExt cx="1575565" cy="431896"/>
          </a:xfrm>
        </p:grpSpPr>
        <p:sp>
          <p:nvSpPr>
            <p:cNvPr id="28" name="AutoShape 12">
              <a:extLst>
                <a:ext uri="{FF2B5EF4-FFF2-40B4-BE49-F238E27FC236}">
                  <a16:creationId xmlns:a16="http://schemas.microsoft.com/office/drawing/2014/main" id="{9B48B5E5-7F2D-485D-9FF5-0C2F67B3346C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6001" y="2334456"/>
              <a:ext cx="1575565" cy="45719"/>
            </a:xfrm>
            <a:prstGeom prst="roundRect">
              <a:avLst>
                <a:gd name="adj" fmla="val 0"/>
              </a:avLst>
            </a:prstGeom>
            <a:solidFill>
              <a:srgbClr val="24285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>
              <a:lvl1pPr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1pPr>
              <a:lvl2pPr marL="742950" indent="-28575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2pPr>
              <a:lvl3pPr marL="11430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3pPr>
              <a:lvl4pPr marL="16002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4pPr>
              <a:lvl5pPr marL="20574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9pPr>
            </a:lstStyle>
            <a:p>
              <a:pPr algn="ctr" eaLnBrk="1"/>
              <a:endParaRPr lang="en-US" altLang="en-US" sz="1800">
                <a:solidFill>
                  <a:srgbClr val="8EB4E3"/>
                </a:solidFill>
                <a:latin typeface="Tw Cen MT" charset="0"/>
                <a:ea typeface="Tw Cen MT" charset="0"/>
                <a:cs typeface="Tw Cen MT" charset="0"/>
                <a:sym typeface="Tw Cen MT" charset="0"/>
              </a:endParaRPr>
            </a:p>
          </p:txBody>
        </p:sp>
        <p:sp>
          <p:nvSpPr>
            <p:cNvPr id="29" name="AutoShape 13">
              <a:extLst>
                <a:ext uri="{FF2B5EF4-FFF2-40B4-BE49-F238E27FC236}">
                  <a16:creationId xmlns:a16="http://schemas.microsoft.com/office/drawing/2014/main" id="{60198650-62B7-463D-9340-40C9AF42CF4D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1932" y="1948279"/>
              <a:ext cx="1523702" cy="408743"/>
            </a:xfrm>
            <a:custGeom>
              <a:avLst/>
              <a:gdLst>
                <a:gd name="T0" fmla="*/ 53742310 w 21600"/>
                <a:gd name="T1" fmla="*/ 3871138 h 21600"/>
                <a:gd name="T2" fmla="*/ 53742310 w 21600"/>
                <a:gd name="T3" fmla="*/ 3871138 h 21600"/>
                <a:gd name="T4" fmla="*/ 53742310 w 21600"/>
                <a:gd name="T5" fmla="*/ 3871138 h 21600"/>
                <a:gd name="T6" fmla="*/ 53742310 w 21600"/>
                <a:gd name="T7" fmla="*/ 3871138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599"/>
                  </a:lnTo>
                  <a:lnTo>
                    <a:pt x="0" y="21599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>
              <a:lvl1pPr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1pPr>
              <a:lvl2pPr marL="742950" indent="-28575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2pPr>
              <a:lvl3pPr marL="11430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3pPr>
              <a:lvl4pPr marL="16002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4pPr>
              <a:lvl5pPr marL="20574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9pPr>
            </a:lstStyle>
            <a:p>
              <a:pPr algn="ctr" eaLnBrk="1"/>
              <a:r>
                <a:rPr lang="en-US" altLang="en-US" sz="1600" b="1" dirty="0">
                  <a:solidFill>
                    <a:srgbClr val="003399"/>
                  </a:solidFill>
                  <a:latin typeface="Century Gothic" panose="020B0502020202020204" pitchFamily="34" charset="0"/>
                  <a:sym typeface="Tw Cen MT" charset="0"/>
                </a:rPr>
                <a:t>Response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348FFD2C-04B8-8A4D-8558-F51BD17E3221}"/>
              </a:ext>
            </a:extLst>
          </p:cNvPr>
          <p:cNvGrpSpPr/>
          <p:nvPr/>
        </p:nvGrpSpPr>
        <p:grpSpPr>
          <a:xfrm>
            <a:off x="7000087" y="1948279"/>
            <a:ext cx="1575565" cy="431896"/>
            <a:chOff x="7234813" y="1948279"/>
            <a:chExt cx="1575565" cy="431896"/>
          </a:xfrm>
        </p:grpSpPr>
        <p:sp>
          <p:nvSpPr>
            <p:cNvPr id="26" name="AutoShape 16">
              <a:extLst>
                <a:ext uri="{FF2B5EF4-FFF2-40B4-BE49-F238E27FC236}">
                  <a16:creationId xmlns:a16="http://schemas.microsoft.com/office/drawing/2014/main" id="{2991161F-30CE-4676-B17E-4F31F4D4D6E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4813" y="2334456"/>
              <a:ext cx="1575565" cy="45719"/>
            </a:xfrm>
            <a:prstGeom prst="roundRect">
              <a:avLst>
                <a:gd name="adj" fmla="val 0"/>
              </a:avLst>
            </a:prstGeom>
            <a:solidFill>
              <a:srgbClr val="24285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>
              <a:lvl1pPr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1pPr>
              <a:lvl2pPr marL="742950" indent="-28575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2pPr>
              <a:lvl3pPr marL="11430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3pPr>
              <a:lvl4pPr marL="16002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4pPr>
              <a:lvl5pPr marL="20574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9pPr>
            </a:lstStyle>
            <a:p>
              <a:pPr algn="ctr" eaLnBrk="1"/>
              <a:endParaRPr lang="en-US" altLang="en-US" sz="1800">
                <a:solidFill>
                  <a:srgbClr val="8EB4E3"/>
                </a:solidFill>
                <a:latin typeface="Tw Cen MT" charset="0"/>
                <a:ea typeface="Tw Cen MT" charset="0"/>
                <a:cs typeface="Tw Cen MT" charset="0"/>
                <a:sym typeface="Tw Cen MT" charset="0"/>
              </a:endParaRPr>
            </a:p>
          </p:txBody>
        </p:sp>
        <p:sp>
          <p:nvSpPr>
            <p:cNvPr id="27" name="AutoShape 17">
              <a:extLst>
                <a:ext uri="{FF2B5EF4-FFF2-40B4-BE49-F238E27FC236}">
                  <a16:creationId xmlns:a16="http://schemas.microsoft.com/office/drawing/2014/main" id="{AF2D3C09-AF94-4BFC-AEC3-F7406CEB3851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0744" y="1948279"/>
              <a:ext cx="1523702" cy="408743"/>
            </a:xfrm>
            <a:custGeom>
              <a:avLst/>
              <a:gdLst>
                <a:gd name="T0" fmla="*/ 53742310 w 21600"/>
                <a:gd name="T1" fmla="*/ 3871138 h 21600"/>
                <a:gd name="T2" fmla="*/ 53742310 w 21600"/>
                <a:gd name="T3" fmla="*/ 3871138 h 21600"/>
                <a:gd name="T4" fmla="*/ 53742310 w 21600"/>
                <a:gd name="T5" fmla="*/ 3871138 h 21600"/>
                <a:gd name="T6" fmla="*/ 53742310 w 21600"/>
                <a:gd name="T7" fmla="*/ 3871138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599"/>
                  </a:lnTo>
                  <a:lnTo>
                    <a:pt x="0" y="21599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>
              <a:lvl1pPr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1pPr>
              <a:lvl2pPr marL="742950" indent="-28575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2pPr>
              <a:lvl3pPr marL="11430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3pPr>
              <a:lvl4pPr marL="16002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4pPr>
              <a:lvl5pPr marL="20574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9pPr>
            </a:lstStyle>
            <a:p>
              <a:pPr algn="ctr" eaLnBrk="1"/>
              <a:r>
                <a:rPr lang="en-US" altLang="en-US" sz="1600" b="1" dirty="0">
                  <a:solidFill>
                    <a:srgbClr val="8EB4E3"/>
                  </a:solidFill>
                  <a:latin typeface="Century Gothic" panose="020B0502020202020204" pitchFamily="34" charset="0"/>
                  <a:sym typeface="Tw Cen MT" charset="0"/>
                </a:rPr>
                <a:t>Consolidation</a:t>
              </a:r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0DC06DA-373B-41E6-85BE-AB7CB2D4E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907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34D5D1E-64FB-1B4C-8D39-6D9DF8EDA416}"/>
              </a:ext>
            </a:extLst>
          </p:cNvPr>
          <p:cNvSpPr/>
          <p:nvPr/>
        </p:nvSpPr>
        <p:spPr>
          <a:xfrm>
            <a:off x="6988010" y="2357022"/>
            <a:ext cx="1575565" cy="939971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 anchor="t">
            <a:noAutofit/>
          </a:bodyPr>
          <a:lstStyle/>
          <a:p>
            <a:pPr algn="l">
              <a:defRPr/>
            </a:pPr>
            <a:r>
              <a:rPr lang="en-US" sz="2800" b="1" dirty="0">
                <a:solidFill>
                  <a:srgbClr val="002060"/>
                </a:solidFill>
                <a:ea typeface="MS PGothic" charset="0"/>
                <a:cs typeface="MS PGothic" charset="0"/>
              </a:rPr>
              <a:t>Activity Debrief: Phases of Response</a:t>
            </a:r>
            <a:endParaRPr lang="en-GB" sz="2800" b="1" dirty="0">
              <a:solidFill>
                <a:srgbClr val="002060"/>
              </a:solidFill>
              <a:ea typeface="MS PGothic" charset="0"/>
              <a:cs typeface="MS PGothic" charset="0"/>
            </a:endParaRPr>
          </a:p>
        </p:txBody>
      </p:sp>
      <p:sp>
        <p:nvSpPr>
          <p:cNvPr id="20" name="CaixaDeTexto 4">
            <a:extLst>
              <a:ext uri="{FF2B5EF4-FFF2-40B4-BE49-F238E27FC236}">
                <a16:creationId xmlns:a16="http://schemas.microsoft.com/office/drawing/2014/main" id="{D8EF73D1-36B5-4540-9DE5-6D9889E466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348" y="2895600"/>
            <a:ext cx="7981372" cy="17851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285750" indent="-285750">
              <a:buFont typeface="Arial" panose="020B0604020202020204" pitchFamily="34" charset="0"/>
              <a:buChar char="•"/>
              <a:defRPr sz="2000" b="0" i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 b="1" i="1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 b="1" i="1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 b="1" i="1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 b="1" i="1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r>
              <a:rPr lang="en-GB" sz="1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For instance</a:t>
            </a:r>
          </a:p>
          <a:p>
            <a:pPr marL="344487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  <a:latin typeface="Century Gothic" panose="020B0502020202020204" pitchFamily="34" charset="0"/>
              </a:rPr>
              <a:t>Mediation and </a:t>
            </a:r>
            <a:r>
              <a:rPr lang="en-GB" sz="1800" dirty="0">
                <a:solidFill>
                  <a:schemeClr val="tx1"/>
                </a:solidFill>
                <a:latin typeface="Century Gothic" panose="020B0502020202020204" pitchFamily="34" charset="0"/>
              </a:rPr>
              <a:t>stabilisation post-crisis</a:t>
            </a:r>
          </a:p>
          <a:p>
            <a:pPr marL="344487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1800" dirty="0">
                <a:solidFill>
                  <a:schemeClr val="tx1"/>
                </a:solidFill>
                <a:latin typeface="Century Gothic" panose="020B0502020202020204" pitchFamily="34" charset="0"/>
              </a:rPr>
              <a:t>Restoration of the rule of law and prevent recurrence of violence</a:t>
            </a:r>
          </a:p>
          <a:p>
            <a:pPr marL="344487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1800" dirty="0">
                <a:solidFill>
                  <a:schemeClr val="tx1"/>
                </a:solidFill>
                <a:latin typeface="Century Gothic" panose="020B0502020202020204" pitchFamily="34" charset="0"/>
              </a:rPr>
              <a:t>Collection of evidence and </a:t>
            </a:r>
            <a:r>
              <a:rPr lang="en-US" sz="1800" dirty="0">
                <a:solidFill>
                  <a:schemeClr val="tx1"/>
                </a:solidFill>
                <a:latin typeface="Century Gothic" panose="020B0502020202020204" pitchFamily="34" charset="0"/>
              </a:rPr>
              <a:t>human rights investigations</a:t>
            </a:r>
          </a:p>
          <a:p>
            <a:pPr marL="344487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  <a:latin typeface="Century Gothic" panose="020B0502020202020204" pitchFamily="34" charset="0"/>
              </a:rPr>
              <a:t>Support delivery of humanitarian aid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415A48C-42B3-9748-A183-F0FA8E5E256B}"/>
              </a:ext>
            </a:extLst>
          </p:cNvPr>
          <p:cNvGrpSpPr/>
          <p:nvPr/>
        </p:nvGrpSpPr>
        <p:grpSpPr>
          <a:xfrm>
            <a:off x="568348" y="1948279"/>
            <a:ext cx="1575565" cy="431896"/>
            <a:chOff x="428378" y="1948279"/>
            <a:chExt cx="1575565" cy="431896"/>
          </a:xfrm>
        </p:grpSpPr>
        <p:sp>
          <p:nvSpPr>
            <p:cNvPr id="32" name="AutoShape 4">
              <a:extLst>
                <a:ext uri="{FF2B5EF4-FFF2-40B4-BE49-F238E27FC236}">
                  <a16:creationId xmlns:a16="http://schemas.microsoft.com/office/drawing/2014/main" id="{2DEA81BF-4182-4BFB-A4D3-1CF7E4EB79D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378" y="2334456"/>
              <a:ext cx="1575565" cy="45719"/>
            </a:xfrm>
            <a:prstGeom prst="roundRect">
              <a:avLst>
                <a:gd name="adj" fmla="val 0"/>
              </a:avLst>
            </a:prstGeom>
            <a:solidFill>
              <a:srgbClr val="24285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>
              <a:lvl1pPr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1pPr>
              <a:lvl2pPr marL="742950" indent="-28575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2pPr>
              <a:lvl3pPr marL="11430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3pPr>
              <a:lvl4pPr marL="16002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4pPr>
              <a:lvl5pPr marL="20574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9pPr>
            </a:lstStyle>
            <a:p>
              <a:pPr algn="ctr" eaLnBrk="1"/>
              <a:endParaRPr lang="en-US" altLang="en-US" sz="1800">
                <a:solidFill>
                  <a:srgbClr val="8EB4E3"/>
                </a:solidFill>
                <a:latin typeface="Tw Cen MT" charset="0"/>
                <a:ea typeface="Tw Cen MT" charset="0"/>
                <a:cs typeface="Tw Cen MT" charset="0"/>
                <a:sym typeface="Tw Cen MT" charset="0"/>
              </a:endParaRPr>
            </a:p>
          </p:txBody>
        </p:sp>
        <p:sp>
          <p:nvSpPr>
            <p:cNvPr id="33" name="AutoShape 5">
              <a:extLst>
                <a:ext uri="{FF2B5EF4-FFF2-40B4-BE49-F238E27FC236}">
                  <a16:creationId xmlns:a16="http://schemas.microsoft.com/office/drawing/2014/main" id="{917D5CE0-50B0-4275-85F7-DF321AD7C64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309" y="1948279"/>
              <a:ext cx="1523702" cy="408743"/>
            </a:xfrm>
            <a:custGeom>
              <a:avLst/>
              <a:gdLst>
                <a:gd name="T0" fmla="*/ 53742310 w 21600"/>
                <a:gd name="T1" fmla="*/ 3871138 h 21600"/>
                <a:gd name="T2" fmla="*/ 53742310 w 21600"/>
                <a:gd name="T3" fmla="*/ 3871138 h 21600"/>
                <a:gd name="T4" fmla="*/ 53742310 w 21600"/>
                <a:gd name="T5" fmla="*/ 3871138 h 21600"/>
                <a:gd name="T6" fmla="*/ 53742310 w 21600"/>
                <a:gd name="T7" fmla="*/ 3871138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599"/>
                  </a:lnTo>
                  <a:lnTo>
                    <a:pt x="0" y="21599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>
              <a:lvl1pPr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1pPr>
              <a:lvl2pPr marL="742950" indent="-28575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2pPr>
              <a:lvl3pPr marL="11430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3pPr>
              <a:lvl4pPr marL="16002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4pPr>
              <a:lvl5pPr marL="20574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9pPr>
            </a:lstStyle>
            <a:p>
              <a:pPr algn="ctr" eaLnBrk="1"/>
              <a:r>
                <a:rPr lang="en-US" altLang="en-US" sz="1600" b="1" dirty="0">
                  <a:solidFill>
                    <a:srgbClr val="8EB4E3"/>
                  </a:solidFill>
                  <a:latin typeface="Century Gothic" panose="020B0502020202020204" pitchFamily="34" charset="0"/>
                  <a:sym typeface="Tw Cen MT" charset="0"/>
                </a:rPr>
                <a:t>Prevention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1A324DE-D897-934A-BDF9-C0B4A09E4B2F}"/>
              </a:ext>
            </a:extLst>
          </p:cNvPr>
          <p:cNvGrpSpPr/>
          <p:nvPr/>
        </p:nvGrpSpPr>
        <p:grpSpPr>
          <a:xfrm>
            <a:off x="2712261" y="1948279"/>
            <a:ext cx="1575565" cy="431896"/>
            <a:chOff x="2697190" y="1948279"/>
            <a:chExt cx="1575565" cy="431896"/>
          </a:xfrm>
        </p:grpSpPr>
        <p:sp>
          <p:nvSpPr>
            <p:cNvPr id="30" name="AutoShape 8">
              <a:extLst>
                <a:ext uri="{FF2B5EF4-FFF2-40B4-BE49-F238E27FC236}">
                  <a16:creationId xmlns:a16="http://schemas.microsoft.com/office/drawing/2014/main" id="{DEDC3D77-AA37-4891-B5F0-D2F8A368F3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7190" y="2334456"/>
              <a:ext cx="1575565" cy="45719"/>
            </a:xfrm>
            <a:prstGeom prst="roundRect">
              <a:avLst>
                <a:gd name="adj" fmla="val 0"/>
              </a:avLst>
            </a:prstGeom>
            <a:solidFill>
              <a:srgbClr val="24285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>
              <a:lvl1pPr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1pPr>
              <a:lvl2pPr marL="742950" indent="-28575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2pPr>
              <a:lvl3pPr marL="11430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3pPr>
              <a:lvl4pPr marL="16002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4pPr>
              <a:lvl5pPr marL="20574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9pPr>
            </a:lstStyle>
            <a:p>
              <a:pPr algn="ctr" eaLnBrk="1"/>
              <a:endParaRPr lang="en-US" altLang="en-US" sz="1800">
                <a:solidFill>
                  <a:srgbClr val="FFFFFF"/>
                </a:solidFill>
                <a:latin typeface="Tw Cen MT" charset="0"/>
                <a:ea typeface="Tw Cen MT" charset="0"/>
                <a:cs typeface="Tw Cen MT" charset="0"/>
                <a:sym typeface="Tw Cen MT" charset="0"/>
              </a:endParaRPr>
            </a:p>
          </p:txBody>
        </p:sp>
        <p:sp>
          <p:nvSpPr>
            <p:cNvPr id="31" name="AutoShape 9">
              <a:extLst>
                <a:ext uri="{FF2B5EF4-FFF2-40B4-BE49-F238E27FC236}">
                  <a16:creationId xmlns:a16="http://schemas.microsoft.com/office/drawing/2014/main" id="{64A3A996-4539-4568-A626-C71C12D1FD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3121" y="1948279"/>
              <a:ext cx="1523702" cy="408743"/>
            </a:xfrm>
            <a:custGeom>
              <a:avLst/>
              <a:gdLst>
                <a:gd name="T0" fmla="*/ 53742310 w 21600"/>
                <a:gd name="T1" fmla="*/ 3871138 h 21600"/>
                <a:gd name="T2" fmla="*/ 53742310 w 21600"/>
                <a:gd name="T3" fmla="*/ 3871138 h 21600"/>
                <a:gd name="T4" fmla="*/ 53742310 w 21600"/>
                <a:gd name="T5" fmla="*/ 3871138 h 21600"/>
                <a:gd name="T6" fmla="*/ 53742310 w 21600"/>
                <a:gd name="T7" fmla="*/ 3871138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599"/>
                  </a:lnTo>
                  <a:lnTo>
                    <a:pt x="0" y="21599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>
              <a:lvl1pPr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1pPr>
              <a:lvl2pPr marL="742950" indent="-28575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2pPr>
              <a:lvl3pPr marL="11430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3pPr>
              <a:lvl4pPr marL="16002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4pPr>
              <a:lvl5pPr marL="20574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9pPr>
            </a:lstStyle>
            <a:p>
              <a:pPr algn="ctr" eaLnBrk="1"/>
              <a:r>
                <a:rPr lang="en-US" altLang="en-US" sz="1600" b="1" dirty="0">
                  <a:solidFill>
                    <a:srgbClr val="8EB4E3"/>
                  </a:solidFill>
                  <a:latin typeface="Century Gothic" panose="020B0502020202020204" pitchFamily="34" charset="0"/>
                  <a:sym typeface="Tw Cen MT" charset="0"/>
                </a:rPr>
                <a:t>Pre-emption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C0A68A3D-3E68-764C-94D3-78817928ED67}"/>
              </a:ext>
            </a:extLst>
          </p:cNvPr>
          <p:cNvGrpSpPr/>
          <p:nvPr/>
        </p:nvGrpSpPr>
        <p:grpSpPr>
          <a:xfrm>
            <a:off x="4856174" y="1948279"/>
            <a:ext cx="1575565" cy="431896"/>
            <a:chOff x="4966001" y="1948279"/>
            <a:chExt cx="1575565" cy="431896"/>
          </a:xfrm>
        </p:grpSpPr>
        <p:sp>
          <p:nvSpPr>
            <p:cNvPr id="28" name="AutoShape 12">
              <a:extLst>
                <a:ext uri="{FF2B5EF4-FFF2-40B4-BE49-F238E27FC236}">
                  <a16:creationId xmlns:a16="http://schemas.microsoft.com/office/drawing/2014/main" id="{9B48B5E5-7F2D-485D-9FF5-0C2F67B3346C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6001" y="2334456"/>
              <a:ext cx="1575565" cy="45719"/>
            </a:xfrm>
            <a:prstGeom prst="roundRect">
              <a:avLst>
                <a:gd name="adj" fmla="val 0"/>
              </a:avLst>
            </a:prstGeom>
            <a:solidFill>
              <a:srgbClr val="24285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>
              <a:lvl1pPr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1pPr>
              <a:lvl2pPr marL="742950" indent="-28575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2pPr>
              <a:lvl3pPr marL="11430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3pPr>
              <a:lvl4pPr marL="16002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4pPr>
              <a:lvl5pPr marL="20574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9pPr>
            </a:lstStyle>
            <a:p>
              <a:pPr algn="ctr" eaLnBrk="1"/>
              <a:endParaRPr lang="en-US" altLang="en-US" sz="1800">
                <a:solidFill>
                  <a:srgbClr val="8EB4E3"/>
                </a:solidFill>
                <a:latin typeface="Tw Cen MT" charset="0"/>
                <a:ea typeface="Tw Cen MT" charset="0"/>
                <a:cs typeface="Tw Cen MT" charset="0"/>
                <a:sym typeface="Tw Cen MT" charset="0"/>
              </a:endParaRPr>
            </a:p>
          </p:txBody>
        </p:sp>
        <p:sp>
          <p:nvSpPr>
            <p:cNvPr id="29" name="AutoShape 13">
              <a:extLst>
                <a:ext uri="{FF2B5EF4-FFF2-40B4-BE49-F238E27FC236}">
                  <a16:creationId xmlns:a16="http://schemas.microsoft.com/office/drawing/2014/main" id="{60198650-62B7-463D-9340-40C9AF42CF4D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1932" y="1948279"/>
              <a:ext cx="1523702" cy="408743"/>
            </a:xfrm>
            <a:custGeom>
              <a:avLst/>
              <a:gdLst>
                <a:gd name="T0" fmla="*/ 53742310 w 21600"/>
                <a:gd name="T1" fmla="*/ 3871138 h 21600"/>
                <a:gd name="T2" fmla="*/ 53742310 w 21600"/>
                <a:gd name="T3" fmla="*/ 3871138 h 21600"/>
                <a:gd name="T4" fmla="*/ 53742310 w 21600"/>
                <a:gd name="T5" fmla="*/ 3871138 h 21600"/>
                <a:gd name="T6" fmla="*/ 53742310 w 21600"/>
                <a:gd name="T7" fmla="*/ 3871138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599"/>
                  </a:lnTo>
                  <a:lnTo>
                    <a:pt x="0" y="21599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>
              <a:lvl1pPr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1pPr>
              <a:lvl2pPr marL="742950" indent="-28575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2pPr>
              <a:lvl3pPr marL="11430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3pPr>
              <a:lvl4pPr marL="16002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4pPr>
              <a:lvl5pPr marL="20574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9pPr>
            </a:lstStyle>
            <a:p>
              <a:pPr algn="ctr" eaLnBrk="1"/>
              <a:r>
                <a:rPr lang="en-US" altLang="en-US" sz="1600" b="1" dirty="0">
                  <a:solidFill>
                    <a:srgbClr val="8EB4E3"/>
                  </a:solidFill>
                  <a:latin typeface="Century Gothic" panose="020B0502020202020204" pitchFamily="34" charset="0"/>
                  <a:sym typeface="Tw Cen MT" charset="0"/>
                </a:rPr>
                <a:t>Response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348FFD2C-04B8-8A4D-8558-F51BD17E3221}"/>
              </a:ext>
            </a:extLst>
          </p:cNvPr>
          <p:cNvGrpSpPr/>
          <p:nvPr/>
        </p:nvGrpSpPr>
        <p:grpSpPr>
          <a:xfrm>
            <a:off x="7000087" y="1948279"/>
            <a:ext cx="1575565" cy="431896"/>
            <a:chOff x="7234813" y="1948279"/>
            <a:chExt cx="1575565" cy="431896"/>
          </a:xfrm>
        </p:grpSpPr>
        <p:sp>
          <p:nvSpPr>
            <p:cNvPr id="26" name="AutoShape 16">
              <a:extLst>
                <a:ext uri="{FF2B5EF4-FFF2-40B4-BE49-F238E27FC236}">
                  <a16:creationId xmlns:a16="http://schemas.microsoft.com/office/drawing/2014/main" id="{2991161F-30CE-4676-B17E-4F31F4D4D6E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4813" y="2334456"/>
              <a:ext cx="1575565" cy="45719"/>
            </a:xfrm>
            <a:prstGeom prst="roundRect">
              <a:avLst>
                <a:gd name="adj" fmla="val 0"/>
              </a:avLst>
            </a:prstGeom>
            <a:solidFill>
              <a:srgbClr val="24285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>
              <a:lvl1pPr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1pPr>
              <a:lvl2pPr marL="742950" indent="-28575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2pPr>
              <a:lvl3pPr marL="11430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3pPr>
              <a:lvl4pPr marL="16002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4pPr>
              <a:lvl5pPr marL="20574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9pPr>
            </a:lstStyle>
            <a:p>
              <a:pPr algn="ctr" eaLnBrk="1"/>
              <a:endParaRPr lang="en-US" altLang="en-US" sz="1800">
                <a:solidFill>
                  <a:srgbClr val="8EB4E3"/>
                </a:solidFill>
                <a:latin typeface="Tw Cen MT" charset="0"/>
                <a:ea typeface="Tw Cen MT" charset="0"/>
                <a:cs typeface="Tw Cen MT" charset="0"/>
                <a:sym typeface="Tw Cen MT" charset="0"/>
              </a:endParaRPr>
            </a:p>
          </p:txBody>
        </p:sp>
        <p:sp>
          <p:nvSpPr>
            <p:cNvPr id="27" name="AutoShape 17">
              <a:extLst>
                <a:ext uri="{FF2B5EF4-FFF2-40B4-BE49-F238E27FC236}">
                  <a16:creationId xmlns:a16="http://schemas.microsoft.com/office/drawing/2014/main" id="{AF2D3C09-AF94-4BFC-AEC3-F7406CEB3851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0744" y="1948279"/>
              <a:ext cx="1523702" cy="408743"/>
            </a:xfrm>
            <a:custGeom>
              <a:avLst/>
              <a:gdLst>
                <a:gd name="T0" fmla="*/ 53742310 w 21600"/>
                <a:gd name="T1" fmla="*/ 3871138 h 21600"/>
                <a:gd name="T2" fmla="*/ 53742310 w 21600"/>
                <a:gd name="T3" fmla="*/ 3871138 h 21600"/>
                <a:gd name="T4" fmla="*/ 53742310 w 21600"/>
                <a:gd name="T5" fmla="*/ 3871138 h 21600"/>
                <a:gd name="T6" fmla="*/ 53742310 w 21600"/>
                <a:gd name="T7" fmla="*/ 3871138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599"/>
                  </a:lnTo>
                  <a:lnTo>
                    <a:pt x="0" y="21599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>
              <a:lvl1pPr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1pPr>
              <a:lvl2pPr marL="742950" indent="-28575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2pPr>
              <a:lvl3pPr marL="11430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3pPr>
              <a:lvl4pPr marL="16002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4pPr>
              <a:lvl5pPr marL="2057400" indent="-228600" eaLnBrk="0"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defRPr>
              </a:lvl9pPr>
            </a:lstStyle>
            <a:p>
              <a:pPr algn="ctr" eaLnBrk="1"/>
              <a:r>
                <a:rPr lang="en-US" altLang="en-US" sz="1600" b="1" dirty="0">
                  <a:solidFill>
                    <a:srgbClr val="003399"/>
                  </a:solidFill>
                  <a:latin typeface="Century Gothic" panose="020B0502020202020204" pitchFamily="34" charset="0"/>
                  <a:sym typeface="Tw Cen MT" charset="0"/>
                </a:rPr>
                <a:t>Consolidation</a:t>
              </a:r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0569428-FE7B-4E83-89F0-A830952E9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986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 rtlCol="0">
            <a:noAutofit/>
          </a:bodyPr>
          <a:lstStyle/>
          <a:p>
            <a:pPr algn="l">
              <a:defRPr/>
            </a:pPr>
            <a:r>
              <a:rPr lang="en-US" sz="2800" b="1" dirty="0">
                <a:solidFill>
                  <a:srgbClr val="002060"/>
                </a:solidFill>
                <a:ea typeface="MS PGothic" charset="0"/>
                <a:cs typeface="MS PGothic" charset="0"/>
              </a:rPr>
              <a:t>Planning for UNPOL</a:t>
            </a:r>
            <a:endParaRPr lang="en-GB" sz="2800" b="1" dirty="0">
              <a:solidFill>
                <a:srgbClr val="002060"/>
              </a:solidFill>
              <a:ea typeface="MS PGothic" charset="0"/>
              <a:cs typeface="MS PGothic" charset="0"/>
            </a:endParaRP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688A81A0-069F-4EA8-B8A5-48800A15945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0989023"/>
              </p:ext>
            </p:extLst>
          </p:nvPr>
        </p:nvGraphicFramePr>
        <p:xfrm>
          <a:off x="807839" y="1676400"/>
          <a:ext cx="7528322" cy="43888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94A3F65-3484-47E6-AB1D-EE5F7D9B8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259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 anchor="ctr">
            <a:noAutofit/>
          </a:bodyPr>
          <a:lstStyle/>
          <a:p>
            <a:pPr>
              <a:defRPr/>
            </a:pPr>
            <a:r>
              <a:rPr lang="en-US" sz="2800" b="1" dirty="0">
                <a:solidFill>
                  <a:srgbClr val="002060"/>
                </a:solidFill>
                <a:ea typeface="MS PGothic" charset="0"/>
                <a:cs typeface="MS PGothic" charset="0"/>
              </a:rPr>
              <a:t>Police - Military Cooperation Overview </a:t>
            </a:r>
            <a:endParaRPr lang="en-GB" sz="2800" b="1" dirty="0">
              <a:solidFill>
                <a:srgbClr val="002060"/>
              </a:solidFill>
              <a:ea typeface="MS PGothic" charset="0"/>
              <a:cs typeface="MS PGothic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0FDE27B-8932-4EAE-922B-AC4592F5CD4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3245" y="1981200"/>
            <a:ext cx="4018756" cy="39624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Police/military joint operations should be an exception</a:t>
            </a:r>
          </a:p>
          <a:p>
            <a:r>
              <a:rPr lang="en-US" dirty="0"/>
              <a:t>Different Techniques, Tactics and Procedures (TTPs) could create difficulties during operations</a:t>
            </a: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0FA9635-0A15-4503-B2B9-8A0CEF618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28</a:t>
            </a:fld>
            <a:endParaRPr lang="en-US"/>
          </a:p>
        </p:txBody>
      </p:sp>
      <p:pic>
        <p:nvPicPr>
          <p:cNvPr id="5" name="Picture 4" descr="A picture containing sky, outdoor, person, truck&#10;&#10;Description automatically generated">
            <a:extLst>
              <a:ext uri="{FF2B5EF4-FFF2-40B4-BE49-F238E27FC236}">
                <a16:creationId xmlns:a16="http://schemas.microsoft.com/office/drawing/2014/main" id="{BBB65C2A-C753-42B5-8AB9-1CF00C31505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74" r="7984"/>
          <a:stretch/>
        </p:blipFill>
        <p:spPr>
          <a:xfrm>
            <a:off x="4572000" y="1966411"/>
            <a:ext cx="4236720" cy="3888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46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221C5B-B5F5-3446-A650-E534061FF5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Relevance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52231D76-ACAD-1E4E-87F1-D420C629F2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POC is an essential task for every IPO in United Nations Peacekeeping Operations. This is affirmed by Security Council Resolution 2185 (2014) which is a core resolution for United Nations Police.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78A3A7-3AEF-4DCD-B729-CE7EEC9AA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>
                <a:latin typeface="Calibri" panose="020F0502020204030204" pitchFamily="34" charset="0"/>
              </a:rPr>
              <a:pPr/>
              <a:t>2</a:t>
            </a:fld>
            <a:endParaRPr 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232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standing outside a building&#10;&#10;Description automatically generated with low confidence">
            <a:extLst>
              <a:ext uri="{FF2B5EF4-FFF2-40B4-BE49-F238E27FC236}">
                <a16:creationId xmlns:a16="http://schemas.microsoft.com/office/drawing/2014/main" id="{B0877440-013C-46D4-9060-30EA07CD890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49" t="11066" r="28522" b="13791"/>
          <a:stretch/>
        </p:blipFill>
        <p:spPr>
          <a:xfrm>
            <a:off x="457200" y="1792237"/>
            <a:ext cx="4573657" cy="3760488"/>
          </a:xfrm>
          <a:prstGeom prst="rect">
            <a:avLst/>
          </a:prstGeom>
        </p:spPr>
      </p:pic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7455310" cy="960437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en-US" sz="2800" b="1" dirty="0">
                <a:solidFill>
                  <a:srgbClr val="002060"/>
                </a:solidFill>
                <a:ea typeface="MS PGothic" charset="0"/>
                <a:cs typeface="MS PGothic" charset="0"/>
              </a:rPr>
              <a:t>Key Factors for Mutually </a:t>
            </a:r>
            <a:r>
              <a:rPr lang="en-US" sz="2800" dirty="0">
                <a:ea typeface="MS PGothic" charset="0"/>
                <a:cs typeface="MS PGothic" charset="0"/>
              </a:rPr>
              <a:t>S</a:t>
            </a:r>
            <a:r>
              <a:rPr lang="en-US" sz="2800" b="1" dirty="0">
                <a:solidFill>
                  <a:srgbClr val="002060"/>
                </a:solidFill>
                <a:ea typeface="MS PGothic" charset="0"/>
                <a:cs typeface="MS PGothic" charset="0"/>
              </a:rPr>
              <a:t>upportive </a:t>
            </a:r>
            <a:r>
              <a:rPr lang="en-US" sz="2800" dirty="0">
                <a:ea typeface="MS PGothic" charset="0"/>
                <a:cs typeface="MS PGothic" charset="0"/>
              </a:rPr>
              <a:t>O</a:t>
            </a:r>
            <a:r>
              <a:rPr lang="en-US" sz="2800" b="1" dirty="0">
                <a:solidFill>
                  <a:srgbClr val="002060"/>
                </a:solidFill>
                <a:ea typeface="MS PGothic" charset="0"/>
                <a:cs typeface="MS PGothic" charset="0"/>
              </a:rPr>
              <a:t>perations </a:t>
            </a:r>
            <a:endParaRPr lang="en-GB" sz="2800" b="1" dirty="0">
              <a:solidFill>
                <a:srgbClr val="002060"/>
              </a:solidFill>
              <a:ea typeface="MS PGothic" charset="0"/>
              <a:cs typeface="MS PGothic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5CDFFA7-C809-4F2D-949C-9FB0A690C36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237825" y="1783060"/>
            <a:ext cx="3764132" cy="3760489"/>
          </a:xfrm>
          <a:noFill/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Understand and respect each component’s:</a:t>
            </a:r>
          </a:p>
          <a:p>
            <a:r>
              <a:rPr lang="en-US" sz="2400" dirty="0"/>
              <a:t>Mission</a:t>
            </a:r>
          </a:p>
          <a:p>
            <a:r>
              <a:rPr lang="en-US" sz="2400" dirty="0"/>
              <a:t>Independent role</a:t>
            </a:r>
          </a:p>
          <a:p>
            <a:r>
              <a:rPr lang="en-US" sz="2400" dirty="0"/>
              <a:t>Means and capabilities</a:t>
            </a: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3469148-EC7D-405E-8F31-4145161E0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464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914400" y="762000"/>
            <a:ext cx="739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2800" dirty="0">
                <a:solidFill>
                  <a:srgbClr val="8D9C36"/>
                </a:solidFill>
                <a:latin typeface="Century Gothic"/>
                <a:cs typeface="Century Gothic"/>
              </a:rPr>
              <a:t>	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9853EF-4EDD-5A4D-A834-D97D245776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Partners</a:t>
            </a:r>
            <a:endParaRPr lang="en-US" b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3837C0-6E4D-418F-89ED-5BB0D30D9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457200" y="304800"/>
            <a:ext cx="8229600" cy="990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176213" algn="ctr">
              <a:spcAft>
                <a:spcPts val="600"/>
              </a:spcAft>
            </a:pPr>
            <a:endParaRPr lang="en-US" sz="2800" b="1" dirty="0">
              <a:solidFill>
                <a:srgbClr val="002060"/>
              </a:solidFill>
              <a:latin typeface="Century Gothic"/>
              <a:cs typeface="Century Gothic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9766643"/>
              </p:ext>
            </p:extLst>
          </p:nvPr>
        </p:nvGraphicFramePr>
        <p:xfrm>
          <a:off x="685800" y="1828800"/>
          <a:ext cx="3592690" cy="31454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926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2000" b="0" dirty="0">
                          <a:solidFill>
                            <a:srgbClr val="000000"/>
                          </a:solidFill>
                          <a:latin typeface="Century Gothic"/>
                          <a:cs typeface="Century Gothic"/>
                        </a:rPr>
                        <a:t>POC-Adviser/Women Protection /Child Protection</a:t>
                      </a:r>
                    </a:p>
                  </a:txBody>
                  <a:tcPr>
                    <a:lnB w="12700" cap="flat" cmpd="sng" algn="ctr">
                      <a:solidFill>
                        <a:srgbClr val="0000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2000" dirty="0">
                          <a:latin typeface="Century Gothic"/>
                          <a:cs typeface="Century Gothic"/>
                        </a:rPr>
                        <a:t>Humanitarian Country Team (HCT)</a:t>
                      </a:r>
                    </a:p>
                  </a:txBody>
                  <a:tcPr>
                    <a:lnT w="12700" cap="flat" cmpd="sng" algn="ctr">
                      <a:solidFill>
                        <a:srgbClr val="0000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000" dirty="0">
                          <a:latin typeface="Century Gothic"/>
                          <a:cs typeface="Century Gothic"/>
                        </a:rPr>
                        <a:t>Justice and Corrections</a:t>
                      </a:r>
                    </a:p>
                  </a:txBody>
                  <a:tcPr>
                    <a:lnT w="12700" cap="flat" cmpd="sng" algn="ctr">
                      <a:solidFill>
                        <a:srgbClr val="0000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Century Gothic"/>
                          <a:cs typeface="Century Gothic"/>
                        </a:rPr>
                        <a:t>Mine Action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sz="2000" dirty="0">
                        <a:latin typeface="Century Gothic"/>
                        <a:cs typeface="Century Gothic"/>
                      </a:endParaRPr>
                    </a:p>
                  </a:txBody>
                  <a:tcPr>
                    <a:lnT w="12700" cap="flat" cmpd="sng" algn="ctr">
                      <a:solidFill>
                        <a:srgbClr val="0000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5599207"/>
                  </a:ext>
                </a:extLst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9607357"/>
              </p:ext>
            </p:extLst>
          </p:nvPr>
        </p:nvGraphicFramePr>
        <p:xfrm>
          <a:off x="5027542" y="1825633"/>
          <a:ext cx="3505200" cy="19626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079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000" b="0">
                          <a:solidFill>
                            <a:schemeClr val="tx1"/>
                          </a:solidFill>
                          <a:latin typeface="Century Gothic"/>
                          <a:cs typeface="Century Gothic"/>
                        </a:rPr>
                        <a:t>Civil Affairs</a:t>
                      </a:r>
                      <a:endParaRPr lang="en-US" sz="2000" b="0" dirty="0">
                        <a:latin typeface="Century Gothic"/>
                        <a:cs typeface="Century Gothic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079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000" dirty="0">
                          <a:latin typeface="Century Gothic"/>
                          <a:cs typeface="Century Gothic"/>
                        </a:rPr>
                        <a:t>JOC/JMAC</a:t>
                      </a:r>
                    </a:p>
                  </a:txBody>
                  <a:tcPr>
                    <a:lnT w="12700" cap="flat" cmpd="sng" algn="ctr">
                      <a:solidFill>
                        <a:srgbClr val="0000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079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000" dirty="0">
                          <a:latin typeface="Century Gothic"/>
                          <a:cs typeface="Century Gothic"/>
                        </a:rPr>
                        <a:t>Public Information</a:t>
                      </a:r>
                    </a:p>
                  </a:txBody>
                  <a:tcPr>
                    <a:lnT w="12700" cap="flat" cmpd="sng" algn="ctr">
                      <a:solidFill>
                        <a:srgbClr val="0000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079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000" dirty="0">
                          <a:latin typeface="Century Gothic"/>
                          <a:cs typeface="Century Gothic"/>
                        </a:rPr>
                        <a:t>Human Rights</a:t>
                      </a:r>
                    </a:p>
                  </a:txBody>
                  <a:tcPr>
                    <a:lnT w="12700" cap="flat" cmpd="sng" algn="ctr">
                      <a:solidFill>
                        <a:srgbClr val="0000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87309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1849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895B145-2821-E349-91DA-251728FD5A3B}"/>
              </a:ext>
            </a:extLst>
          </p:cNvPr>
          <p:cNvSpPr/>
          <p:nvPr/>
        </p:nvSpPr>
        <p:spPr>
          <a:xfrm>
            <a:off x="495300" y="1828807"/>
            <a:ext cx="3009900" cy="4571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57150">
              <a:lnSpc>
                <a:spcPct val="90000"/>
              </a:lnSpc>
              <a:spcAft>
                <a:spcPts val="1800"/>
              </a:spcAft>
            </a:pPr>
            <a:r>
              <a:rPr lang="en-US" sz="2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Instructions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6D202E3C-6B58-B94C-9D6C-E2330E128E3C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6934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 dirty="0">
                <a:solidFill>
                  <a:srgbClr val="002060"/>
                </a:solidFill>
                <a:latin typeface="Century Gothic"/>
                <a:cs typeface="Century Gothic"/>
              </a:rPr>
              <a:t>Learning Activity  9.2</a:t>
            </a:r>
            <a:endParaRPr lang="en-US" sz="3200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72090C4-4031-E94C-819D-7263B60316A3}"/>
              </a:ext>
            </a:extLst>
          </p:cNvPr>
          <p:cNvCxnSpPr>
            <a:cxnSpLocks/>
          </p:cNvCxnSpPr>
          <p:nvPr/>
        </p:nvCxnSpPr>
        <p:spPr>
          <a:xfrm>
            <a:off x="609600" y="2286000"/>
            <a:ext cx="5715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2E7D3E16-8ABF-434D-AC90-5F05419DBA00}"/>
              </a:ext>
            </a:extLst>
          </p:cNvPr>
          <p:cNvSpPr txBox="1"/>
          <p:nvPr/>
        </p:nvSpPr>
        <p:spPr>
          <a:xfrm>
            <a:off x="609600" y="2404646"/>
            <a:ext cx="6934200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2000" dirty="0">
                <a:latin typeface="Century Gothic" panose="020B0502020202020204" pitchFamily="34" charset="0"/>
              </a:rPr>
              <a:t>Work in groups.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2000" dirty="0">
                <a:latin typeface="Century Gothic" panose="020B0502020202020204" pitchFamily="34" charset="0"/>
              </a:rPr>
              <a:t>Identify areas for cooperation among different mission components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FF70D99-40C3-5342-8000-CA0972E6F3EA}"/>
              </a:ext>
            </a:extLst>
          </p:cNvPr>
          <p:cNvSpPr txBox="1"/>
          <p:nvPr/>
        </p:nvSpPr>
        <p:spPr>
          <a:xfrm>
            <a:off x="609600" y="4199097"/>
            <a:ext cx="70104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2000" dirty="0">
                <a:latin typeface="Century Gothic" panose="020B0502020202020204" pitchFamily="34" charset="0"/>
              </a:rPr>
              <a:t>Brainstorming: 9 minutes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2000" dirty="0">
                <a:latin typeface="Century Gothic" panose="020B0502020202020204" pitchFamily="34" charset="0"/>
              </a:rPr>
              <a:t>Discussions:  6 minutes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4841CDD-9DF4-BF4C-A05D-7C6696A4EB04}"/>
              </a:ext>
            </a:extLst>
          </p:cNvPr>
          <p:cNvSpPr/>
          <p:nvPr/>
        </p:nvSpPr>
        <p:spPr>
          <a:xfrm>
            <a:off x="495300" y="3631881"/>
            <a:ext cx="3009900" cy="4571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57150">
              <a:lnSpc>
                <a:spcPct val="90000"/>
              </a:lnSpc>
              <a:spcAft>
                <a:spcPts val="1800"/>
              </a:spcAft>
            </a:pPr>
            <a:r>
              <a:rPr lang="en-US" sz="2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Time: </a:t>
            </a:r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15 Minutes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39B677E-1337-5C4F-AC16-3C9C5DEE0092}"/>
              </a:ext>
            </a:extLst>
          </p:cNvPr>
          <p:cNvCxnSpPr>
            <a:cxnSpLocks/>
          </p:cNvCxnSpPr>
          <p:nvPr/>
        </p:nvCxnSpPr>
        <p:spPr>
          <a:xfrm>
            <a:off x="609600" y="4073454"/>
            <a:ext cx="5715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F262318A-23CD-4645-BD41-F2D6FBEDB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5432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r>
              <a:rPr lang="en-GB" altLang="en-US" sz="2800" b="1" dirty="0">
                <a:solidFill>
                  <a:srgbClr val="002060"/>
                </a:solidFill>
                <a:ea typeface="MS PGothic" charset="0"/>
                <a:cs typeface="MS PGothic" charset="0"/>
              </a:rPr>
              <a:t>Summary of K</a:t>
            </a:r>
            <a:r>
              <a:rPr lang="en-US" altLang="en-US" sz="2800" b="1" dirty="0" err="1">
                <a:solidFill>
                  <a:srgbClr val="002060"/>
                </a:solidFill>
                <a:ea typeface="MS PGothic" charset="0"/>
                <a:cs typeface="MS PGothic" charset="0"/>
              </a:rPr>
              <a:t>ey</a:t>
            </a:r>
            <a:r>
              <a:rPr lang="en-US" altLang="en-US" sz="2800" b="1" dirty="0">
                <a:solidFill>
                  <a:srgbClr val="002060"/>
                </a:solidFill>
                <a:ea typeface="MS PGothic" charset="0"/>
                <a:cs typeface="MS PGothic" charset="0"/>
              </a:rPr>
              <a:t> Messages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>
          <a:xfrm>
            <a:off x="724729" y="1752600"/>
            <a:ext cx="7694542" cy="4191917"/>
          </a:xfrm>
        </p:spPr>
        <p:txBody>
          <a:bodyPr wrap="square">
            <a:spAutoFit/>
          </a:bodyPr>
          <a:lstStyle/>
          <a:p>
            <a:pPr>
              <a:spcAft>
                <a:spcPts val="2400"/>
              </a:spcAft>
            </a:pPr>
            <a:r>
              <a:rPr lang="en-US" altLang="en-US" dirty="0"/>
              <a:t>UN Police </a:t>
            </a:r>
            <a:r>
              <a:rPr lang="en-US" altLang="en-US" dirty="0" err="1"/>
              <a:t>prioritise</a:t>
            </a:r>
            <a:r>
              <a:rPr lang="en-US" altLang="en-US" dirty="0"/>
              <a:t> POC activities </a:t>
            </a:r>
            <a:br>
              <a:rPr lang="en-US" altLang="en-US" dirty="0"/>
            </a:br>
            <a:r>
              <a:rPr lang="en-US" altLang="en-US" dirty="0"/>
              <a:t>among other mandated tasks.</a:t>
            </a:r>
          </a:p>
          <a:p>
            <a:pPr>
              <a:spcAft>
                <a:spcPts val="2400"/>
              </a:spcAft>
            </a:pPr>
            <a:r>
              <a:rPr lang="en-US" altLang="en-US" dirty="0"/>
              <a:t>The POC Guidelines for UN Police provide </a:t>
            </a:r>
            <a:br>
              <a:rPr lang="en-US" altLang="en-US" dirty="0"/>
            </a:br>
            <a:r>
              <a:rPr lang="en-US" altLang="en-US" dirty="0"/>
              <a:t>detailed guidance for strategic, </a:t>
            </a:r>
            <a:br>
              <a:rPr lang="en-US" altLang="en-US" dirty="0"/>
            </a:br>
            <a:r>
              <a:rPr lang="en-US" altLang="en-US" dirty="0"/>
              <a:t>operational and tactical levels.</a:t>
            </a:r>
          </a:p>
          <a:p>
            <a:pPr>
              <a:spcAft>
                <a:spcPts val="2400"/>
              </a:spcAft>
            </a:pPr>
            <a:r>
              <a:rPr lang="en-US" altLang="en-US" dirty="0"/>
              <a:t>UN Police have an active duty to protect.</a:t>
            </a:r>
          </a:p>
          <a:p>
            <a:pPr>
              <a:spcAft>
                <a:spcPts val="2400"/>
              </a:spcAft>
            </a:pPr>
            <a:r>
              <a:rPr lang="en-US" altLang="en-US" dirty="0"/>
              <a:t>Close cooperation with other mission </a:t>
            </a:r>
            <a:br>
              <a:rPr lang="en-US" altLang="en-US" dirty="0"/>
            </a:br>
            <a:r>
              <a:rPr lang="en-US" altLang="en-US" dirty="0"/>
              <a:t>components and local authorities is essential.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B5CF62B-9900-8243-B562-F5BC5361C16F}"/>
              </a:ext>
            </a:extLst>
          </p:cNvPr>
          <p:cNvCxnSpPr/>
          <p:nvPr/>
        </p:nvCxnSpPr>
        <p:spPr>
          <a:xfrm>
            <a:off x="1219200" y="2667000"/>
            <a:ext cx="6781800" cy="0"/>
          </a:xfrm>
          <a:prstGeom prst="line">
            <a:avLst/>
          </a:prstGeom>
          <a:ln>
            <a:solidFill>
              <a:srgbClr val="DCE6F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6517CC7-93E2-4B40-B9B5-1B2A2CA5DEF9}"/>
              </a:ext>
            </a:extLst>
          </p:cNvPr>
          <p:cNvCxnSpPr/>
          <p:nvPr/>
        </p:nvCxnSpPr>
        <p:spPr>
          <a:xfrm>
            <a:off x="1219200" y="4198345"/>
            <a:ext cx="6781800" cy="0"/>
          </a:xfrm>
          <a:prstGeom prst="line">
            <a:avLst/>
          </a:prstGeom>
          <a:ln>
            <a:solidFill>
              <a:srgbClr val="DCE6F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56F0C46-8C65-AA47-A925-69BE7A950C17}"/>
              </a:ext>
            </a:extLst>
          </p:cNvPr>
          <p:cNvCxnSpPr/>
          <p:nvPr/>
        </p:nvCxnSpPr>
        <p:spPr>
          <a:xfrm>
            <a:off x="1219200" y="4969526"/>
            <a:ext cx="6781800" cy="0"/>
          </a:xfrm>
          <a:prstGeom prst="line">
            <a:avLst/>
          </a:prstGeom>
          <a:ln>
            <a:solidFill>
              <a:srgbClr val="DCE6F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B77CF88-EDAD-41BE-8327-3F086A701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1614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8"/>
          <p:cNvSpPr txBox="1"/>
          <p:nvPr/>
        </p:nvSpPr>
        <p:spPr>
          <a:xfrm>
            <a:off x="685800" y="1828800"/>
            <a:ext cx="7772400" cy="144780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lang="en-US" sz="3200" b="1" dirty="0">
                <a:solidFill>
                  <a:srgbClr val="002060"/>
                </a:solidFill>
                <a:effectLst/>
                <a:latin typeface="Century Gothic"/>
                <a:ea typeface="Calibri"/>
                <a:cs typeface="Century Gothic"/>
              </a:rPr>
              <a:t>Questions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1E4C613-CBD9-4ADA-B0D5-E0F7A3D68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922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221C5B-B5F5-3446-A650-E534061FF5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Learning Objectives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52231D76-ACAD-1E4E-87F1-D420C629F2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6422" y="1981200"/>
            <a:ext cx="7558928" cy="4144963"/>
          </a:xfrm>
        </p:spPr>
        <p:txBody>
          <a:bodyPr/>
          <a:lstStyle/>
          <a:p>
            <a:pPr marL="342900" lvl="0" indent="-342900" algn="l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altLang="en-US" sz="2200" dirty="0"/>
              <a:t>Explain the protection role of United Nations Police in POC </a:t>
            </a:r>
          </a:p>
          <a:p>
            <a:pPr marL="342900" lvl="0" indent="-342900" algn="l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altLang="en-US" sz="2200" dirty="0"/>
              <a:t>Identify IPO activities in the three tiers and each of the four operational phases</a:t>
            </a:r>
          </a:p>
          <a:p>
            <a:pPr marL="342900" lvl="0" indent="-342900" algn="l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altLang="en-US" sz="2200" dirty="0"/>
              <a:t>Illustrate the integrated approach in POC</a:t>
            </a:r>
          </a:p>
          <a:p>
            <a:pPr marL="342900" lvl="0" indent="-342900" algn="l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altLang="en-US" sz="2200" dirty="0"/>
              <a:t>Explain the mechanism of cooperation in POC operations </a:t>
            </a:r>
            <a:r>
              <a:rPr lang="en-US" altLang="en-US" sz="2200"/>
              <a:t>that include civilian </a:t>
            </a:r>
            <a:r>
              <a:rPr lang="en-US" altLang="en-US" sz="2200" dirty="0"/>
              <a:t>and military components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A18054-7686-4170-AD9D-F347C6FC6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>
                <a:latin typeface="Calibri" panose="020F0502020204030204" pitchFamily="34" charset="0"/>
              </a:rPr>
              <a:pPr/>
              <a:t>3</a:t>
            </a:fld>
            <a:endParaRPr 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3306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221C5B-B5F5-3446-A650-E534061FF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884238"/>
          </a:xfrm>
        </p:spPr>
        <p:txBody>
          <a:bodyPr>
            <a:normAutofit/>
          </a:bodyPr>
          <a:lstStyle/>
          <a:p>
            <a:r>
              <a:rPr lang="en-US" altLang="en-US"/>
              <a:t>Lesson </a:t>
            </a:r>
            <a:r>
              <a:rPr lang="en-US" altLang="en-US" dirty="0"/>
              <a:t>Overview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52231D76-ACAD-1E4E-87F1-D420C629F2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4729" y="1981200"/>
            <a:ext cx="7694542" cy="4144963"/>
          </a:xfrm>
        </p:spPr>
        <p:txBody>
          <a:bodyPr/>
          <a:lstStyle/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US" altLang="en-US" dirty="0"/>
              <a:t>Mission and role of UNPOL in POC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US" altLang="en-US" dirty="0"/>
              <a:t>The three tiers approach and role of UNPOL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US" altLang="en-US" dirty="0"/>
              <a:t>Four operational phases and UNPOL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US" altLang="en-US" dirty="0"/>
              <a:t>Cooperation with other mission components</a:t>
            </a:r>
          </a:p>
          <a:p>
            <a:endParaRPr lang="en-US" alt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C20271-280B-418B-8199-863882731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91399" y="6403423"/>
            <a:ext cx="1141343" cy="365125"/>
          </a:xfrm>
        </p:spPr>
        <p:txBody>
          <a:bodyPr/>
          <a:lstStyle/>
          <a:p>
            <a:fld id="{97261161-F363-4909-B3BA-F2D719A844EB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0681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895B145-2821-E349-91DA-251728FD5A3B}"/>
              </a:ext>
            </a:extLst>
          </p:cNvPr>
          <p:cNvSpPr/>
          <p:nvPr/>
        </p:nvSpPr>
        <p:spPr>
          <a:xfrm>
            <a:off x="523875" y="2971800"/>
            <a:ext cx="2219325" cy="19049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>
              <a:spcBef>
                <a:spcPct val="20000"/>
              </a:spcBef>
            </a:pPr>
            <a:r>
              <a:rPr lang="en-US" sz="2000" b="1" dirty="0">
                <a:solidFill>
                  <a:srgbClr val="00201F"/>
                </a:solidFill>
                <a:latin typeface="Century Gothic" panose="020B0502020202020204" pitchFamily="34" charset="0"/>
              </a:rPr>
              <a:t>Assist</a:t>
            </a:r>
            <a:r>
              <a:rPr lang="en-US" sz="2000" dirty="0">
                <a:solidFill>
                  <a:srgbClr val="00201F"/>
                </a:solidFill>
                <a:latin typeface="Century Gothic" panose="020B0502020202020204" pitchFamily="34" charset="0"/>
              </a:rPr>
              <a:t> UNPOL in implementing POC mandates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990A873-E249-EF40-A3EF-439026E23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7162800" cy="960437"/>
          </a:xfrm>
        </p:spPr>
        <p:txBody>
          <a:bodyPr/>
          <a:lstStyle/>
          <a:p>
            <a:r>
              <a:rPr lang="en-US" dirty="0"/>
              <a:t>Guidelines “United Nations Police in Protection of Civilians”</a:t>
            </a:r>
          </a:p>
        </p:txBody>
      </p:sp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id="{CD0F6B65-C3B7-488D-8B53-455483D53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91399" y="6403423"/>
            <a:ext cx="1141343" cy="365125"/>
          </a:xfrm>
        </p:spPr>
        <p:txBody>
          <a:bodyPr/>
          <a:lstStyle/>
          <a:p>
            <a:fld id="{97261161-F363-4909-B3BA-F2D719A844E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0EC448B-B896-4F4F-9F4C-7F6238A448B5}"/>
              </a:ext>
            </a:extLst>
          </p:cNvPr>
          <p:cNvSpPr/>
          <p:nvPr/>
        </p:nvSpPr>
        <p:spPr>
          <a:xfrm>
            <a:off x="3295650" y="2971800"/>
            <a:ext cx="2419350" cy="1904992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lvl="0"/>
            <a:r>
              <a:rPr lang="en-GB" sz="2000" b="1" dirty="0">
                <a:solidFill>
                  <a:srgbClr val="00201F"/>
                </a:solidFill>
                <a:latin typeface="Century Gothic" panose="020B0502020202020204" pitchFamily="34" charset="0"/>
              </a:rPr>
              <a:t>Apply </a:t>
            </a:r>
            <a:r>
              <a:rPr lang="en-GB" sz="2000" dirty="0">
                <a:solidFill>
                  <a:srgbClr val="00201F"/>
                </a:solidFill>
                <a:latin typeface="Century Gothic" panose="020B0502020202020204" pitchFamily="34" charset="0"/>
              </a:rPr>
              <a:t>to Police components of United Nations Peace Operations with POC mandates</a:t>
            </a:r>
            <a:endParaRPr lang="en-US" sz="2000" dirty="0">
              <a:solidFill>
                <a:srgbClr val="00201F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5A2EC6A-943C-914C-BAF8-B6627BB115D9}"/>
              </a:ext>
            </a:extLst>
          </p:cNvPr>
          <p:cNvSpPr/>
          <p:nvPr/>
        </p:nvSpPr>
        <p:spPr>
          <a:xfrm>
            <a:off x="6096000" y="2971800"/>
            <a:ext cx="2552700" cy="190499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pPr lvl="0">
              <a:spcAft>
                <a:spcPts val="600"/>
              </a:spcAft>
            </a:pPr>
            <a:r>
              <a:rPr lang="en-GB" sz="2600" b="1" dirty="0">
                <a:solidFill>
                  <a:srgbClr val="00201F"/>
                </a:solidFill>
                <a:latin typeface="Century Gothic" panose="020B0502020202020204" pitchFamily="34" charset="0"/>
              </a:rPr>
              <a:t>Reflected in</a:t>
            </a: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rgbClr val="00201F"/>
                </a:solidFill>
                <a:latin typeface="Century Gothic" panose="020B0502020202020204" pitchFamily="34" charset="0"/>
              </a:rPr>
              <a:t>Pre-deployment training modules</a:t>
            </a:r>
            <a:endParaRPr lang="en-US" sz="2600" dirty="0">
              <a:solidFill>
                <a:srgbClr val="00201F"/>
              </a:solidFill>
              <a:latin typeface="Century Gothic" panose="020B0502020202020204" pitchFamily="34" charset="0"/>
            </a:endParaRP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00201F"/>
                </a:solidFill>
                <a:latin typeface="Century Gothic" panose="020B0502020202020204" pitchFamily="34" charset="0"/>
              </a:rPr>
              <a:t>Induction and in- mission training</a:t>
            </a:r>
            <a:r>
              <a:rPr lang="en-GB" sz="2600" dirty="0">
                <a:solidFill>
                  <a:srgbClr val="00201F"/>
                </a:solidFill>
                <a:latin typeface="Century Gothic" panose="020B0502020202020204" pitchFamily="34" charset="0"/>
              </a:rPr>
              <a:t> </a:t>
            </a:r>
            <a:endParaRPr lang="en-US" sz="2600" dirty="0">
              <a:solidFill>
                <a:srgbClr val="00201F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B65F9FE-58C4-B741-B1FC-D84B825808E4}"/>
              </a:ext>
            </a:extLst>
          </p:cNvPr>
          <p:cNvSpPr/>
          <p:nvPr/>
        </p:nvSpPr>
        <p:spPr>
          <a:xfrm>
            <a:off x="523875" y="2584835"/>
            <a:ext cx="2219325" cy="38696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lvl="0">
              <a:spcBef>
                <a:spcPct val="20000"/>
              </a:spcBef>
            </a:pPr>
            <a:r>
              <a:rPr lang="en-US" sz="2400" b="1" dirty="0">
                <a:solidFill>
                  <a:srgbClr val="00201F"/>
                </a:solidFill>
                <a:latin typeface="Century Gothic" panose="020B0502020202020204" pitchFamily="34" charset="0"/>
              </a:rPr>
              <a:t>1</a:t>
            </a:r>
            <a:endParaRPr lang="en-US" sz="2400" dirty="0">
              <a:solidFill>
                <a:srgbClr val="00201F"/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9C8005-998B-B143-ABDA-B2961D9441FC}"/>
              </a:ext>
            </a:extLst>
          </p:cNvPr>
          <p:cNvSpPr/>
          <p:nvPr/>
        </p:nvSpPr>
        <p:spPr>
          <a:xfrm>
            <a:off x="3295650" y="2584835"/>
            <a:ext cx="2419350" cy="38696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lvl="0"/>
            <a:r>
              <a:rPr lang="en-GB" sz="2400" b="1" dirty="0">
                <a:solidFill>
                  <a:srgbClr val="00201F"/>
                </a:solidFill>
                <a:latin typeface="Century Gothic" panose="020B0502020202020204" pitchFamily="34" charset="0"/>
              </a:rPr>
              <a:t>2</a:t>
            </a:r>
            <a:endParaRPr lang="en-US" sz="2400" dirty="0">
              <a:solidFill>
                <a:srgbClr val="00201F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97AF2E4-0FBB-5648-BC64-AADA3A11D5E2}"/>
              </a:ext>
            </a:extLst>
          </p:cNvPr>
          <p:cNvSpPr/>
          <p:nvPr/>
        </p:nvSpPr>
        <p:spPr>
          <a:xfrm>
            <a:off x="6096000" y="2584835"/>
            <a:ext cx="2552700" cy="38696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lvl="0">
              <a:spcAft>
                <a:spcPts val="600"/>
              </a:spcAft>
            </a:pPr>
            <a:r>
              <a:rPr lang="en-US" sz="2400" b="1" dirty="0">
                <a:solidFill>
                  <a:srgbClr val="00201F"/>
                </a:solidFill>
                <a:latin typeface="Century Gothic" panose="020B0502020202020204" pitchFamily="34" charset="0"/>
              </a:rPr>
              <a:t>3</a:t>
            </a:r>
            <a:endParaRPr lang="en-US" sz="2000" dirty="0">
              <a:solidFill>
                <a:srgbClr val="00201F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F7EF030-FC6B-1344-8C8D-8CF6AAFD4994}"/>
              </a:ext>
            </a:extLst>
          </p:cNvPr>
          <p:cNvCxnSpPr/>
          <p:nvPr/>
        </p:nvCxnSpPr>
        <p:spPr>
          <a:xfrm>
            <a:off x="523875" y="2971800"/>
            <a:ext cx="20669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9306610-596C-EF4F-865C-9D707219BBC7}"/>
              </a:ext>
            </a:extLst>
          </p:cNvPr>
          <p:cNvCxnSpPr/>
          <p:nvPr/>
        </p:nvCxnSpPr>
        <p:spPr>
          <a:xfrm>
            <a:off x="3289109" y="2971800"/>
            <a:ext cx="20669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B89BA31-185A-0B42-8794-D0079EA7DD6B}"/>
              </a:ext>
            </a:extLst>
          </p:cNvPr>
          <p:cNvCxnSpPr/>
          <p:nvPr/>
        </p:nvCxnSpPr>
        <p:spPr>
          <a:xfrm>
            <a:off x="6109427" y="2971800"/>
            <a:ext cx="20669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aphic 6" descr="Checkmark">
            <a:extLst>
              <a:ext uri="{FF2B5EF4-FFF2-40B4-BE49-F238E27FC236}">
                <a16:creationId xmlns:a16="http://schemas.microsoft.com/office/drawing/2014/main" id="{157ADAA6-95EE-8D46-A022-6A4D2FB377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76337" y="2229747"/>
            <a:ext cx="757859" cy="757859"/>
          </a:xfrm>
          <a:prstGeom prst="rect">
            <a:avLst/>
          </a:prstGeom>
        </p:spPr>
      </p:pic>
      <p:pic>
        <p:nvPicPr>
          <p:cNvPr id="19" name="Graphic 18" descr="Checkmark">
            <a:extLst>
              <a:ext uri="{FF2B5EF4-FFF2-40B4-BE49-F238E27FC236}">
                <a16:creationId xmlns:a16="http://schemas.microsoft.com/office/drawing/2014/main" id="{F9621162-1377-FF42-A895-7BBF949C82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65371" y="2229747"/>
            <a:ext cx="757859" cy="757859"/>
          </a:xfrm>
          <a:prstGeom prst="rect">
            <a:avLst/>
          </a:prstGeom>
        </p:spPr>
      </p:pic>
      <p:pic>
        <p:nvPicPr>
          <p:cNvPr id="20" name="Graphic 19" descr="Checkmark">
            <a:extLst>
              <a:ext uri="{FF2B5EF4-FFF2-40B4-BE49-F238E27FC236}">
                <a16:creationId xmlns:a16="http://schemas.microsoft.com/office/drawing/2014/main" id="{B16BC08F-737D-9A40-B307-0A45AF0744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15150" y="2229747"/>
            <a:ext cx="757859" cy="757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350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990A873-E249-EF40-A3EF-439026E23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7162800" cy="960437"/>
          </a:xfrm>
        </p:spPr>
        <p:txBody>
          <a:bodyPr anchor="ctr"/>
          <a:lstStyle/>
          <a:p>
            <a:r>
              <a:rPr lang="en-US"/>
              <a:t>Guidelines “United Nations Police in Protection of Civilians”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FD5D8E2-2159-4C64-830D-F89A65428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91399" y="6403423"/>
            <a:ext cx="1141343" cy="365125"/>
          </a:xfrm>
        </p:spPr>
        <p:txBody>
          <a:bodyPr/>
          <a:lstStyle/>
          <a:p>
            <a:fld id="{97261161-F363-4909-B3BA-F2D719A844E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ADB5FF93-09A2-453A-A9B3-BEB99343B5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4038" y="1981200"/>
            <a:ext cx="4046220" cy="3962400"/>
          </a:xfrm>
        </p:spPr>
        <p:txBody>
          <a:bodyPr/>
          <a:lstStyle/>
          <a:p>
            <a:r>
              <a:rPr lang="en-US" dirty="0"/>
              <a:t>Aimed at</a:t>
            </a:r>
          </a:p>
          <a:p>
            <a:pPr lvl="1"/>
            <a:r>
              <a:rPr lang="en-US" dirty="0"/>
              <a:t>HOPC and SMT </a:t>
            </a:r>
          </a:p>
          <a:p>
            <a:pPr lvl="1"/>
            <a:r>
              <a:rPr lang="en-US" dirty="0"/>
              <a:t>HQ &amp; Mission planners</a:t>
            </a:r>
          </a:p>
          <a:p>
            <a:pPr lvl="1"/>
            <a:r>
              <a:rPr lang="en-US" dirty="0"/>
              <a:t>All UNPOL personnel </a:t>
            </a:r>
          </a:p>
          <a:p>
            <a:pPr lvl="1"/>
            <a:r>
              <a:rPr lang="en-US" dirty="0"/>
              <a:t>Civilian experts</a:t>
            </a:r>
          </a:p>
        </p:txBody>
      </p:sp>
      <p:pic>
        <p:nvPicPr>
          <p:cNvPr id="8" name="Picture 7" descr="A person holding a flag&#10;&#10;Description automatically generated with low confidence">
            <a:extLst>
              <a:ext uri="{FF2B5EF4-FFF2-40B4-BE49-F238E27FC236}">
                <a16:creationId xmlns:a16="http://schemas.microsoft.com/office/drawing/2014/main" id="{7D89668F-8F5C-4616-BABE-5DAF10513F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730" y="1981200"/>
            <a:ext cx="4046220" cy="2697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586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990A873-E249-EF40-A3EF-439026E23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7162800" cy="960437"/>
          </a:xfrm>
        </p:spPr>
        <p:txBody>
          <a:bodyPr anchor="b"/>
          <a:lstStyle/>
          <a:p>
            <a:r>
              <a:rPr lang="en-US" dirty="0"/>
              <a:t>UN Police and POC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B622178-8995-4E93-8E99-440DD71F7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91399" y="6403423"/>
            <a:ext cx="1141343" cy="365125"/>
          </a:xfrm>
        </p:spPr>
        <p:txBody>
          <a:bodyPr/>
          <a:lstStyle/>
          <a:p>
            <a:fld id="{97261161-F363-4909-B3BA-F2D719A844E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C84064C-884F-AF4D-A0CC-7787847B7CF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3244" y="1981200"/>
            <a:ext cx="8037513" cy="3962400"/>
          </a:xfrm>
        </p:spPr>
        <p:txBody>
          <a:bodyPr/>
          <a:lstStyle/>
          <a:p>
            <a:r>
              <a:rPr lang="en-GB" dirty="0"/>
              <a:t>Active duty to protect </a:t>
            </a:r>
          </a:p>
          <a:p>
            <a:r>
              <a:rPr lang="en-GB" dirty="0"/>
              <a:t>Prioritise POC activities among mandated tasks </a:t>
            </a:r>
          </a:p>
          <a:p>
            <a:r>
              <a:rPr lang="en-GB" dirty="0"/>
              <a:t>Protect and respect human rights </a:t>
            </a:r>
          </a:p>
          <a:p>
            <a:r>
              <a:rPr lang="en-GB" dirty="0"/>
              <a:t>Respect and promote the primary responsibility of host governments to protect civilians </a:t>
            </a:r>
          </a:p>
          <a:p>
            <a:r>
              <a:rPr lang="en-GB" dirty="0"/>
              <a:t>Enhance peace and security</a:t>
            </a:r>
          </a:p>
        </p:txBody>
      </p:sp>
    </p:spTree>
    <p:extLst>
      <p:ext uri="{BB962C8B-B14F-4D97-AF65-F5344CB8AC3E}">
        <p14:creationId xmlns:p14="http://schemas.microsoft.com/office/powerpoint/2010/main" val="3321697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990A873-E249-EF40-A3EF-439026E23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7162800" cy="960437"/>
          </a:xfrm>
        </p:spPr>
        <p:txBody>
          <a:bodyPr anchor="b"/>
          <a:lstStyle/>
          <a:p>
            <a:r>
              <a:rPr lang="en-US" dirty="0"/>
              <a:t>Protection in Domestic and Peace Operations Settings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A564CB9-3ECA-4F34-BFCB-30142C5D1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91399" y="6403423"/>
            <a:ext cx="1141343" cy="365125"/>
          </a:xfrm>
        </p:spPr>
        <p:txBody>
          <a:bodyPr/>
          <a:lstStyle/>
          <a:p>
            <a:fld id="{97261161-F363-4909-B3BA-F2D719A844E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60E0072-9BA0-C54F-B0B4-31DDAC94F5A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3244" y="1981200"/>
            <a:ext cx="8037513" cy="3962400"/>
          </a:xfrm>
        </p:spPr>
        <p:txBody>
          <a:bodyPr/>
          <a:lstStyle/>
          <a:p>
            <a:r>
              <a:rPr lang="en-US" dirty="0"/>
              <a:t>Protection is a central policing task in domestic settings </a:t>
            </a:r>
          </a:p>
          <a:p>
            <a:r>
              <a:rPr lang="en-US" dirty="0"/>
              <a:t>UN Police tasks differ from policing in a domestic setting</a:t>
            </a:r>
          </a:p>
          <a:p>
            <a:r>
              <a:rPr lang="en-US" dirty="0"/>
              <a:t>UN Police have different authority and resources  </a:t>
            </a:r>
          </a:p>
          <a:p>
            <a:r>
              <a:rPr lang="en-US" dirty="0"/>
              <a:t>In Peace Operations, physical threats to civilians may be different</a:t>
            </a:r>
          </a:p>
        </p:txBody>
      </p:sp>
    </p:spTree>
    <p:extLst>
      <p:ext uri="{BB962C8B-B14F-4D97-AF65-F5344CB8AC3E}">
        <p14:creationId xmlns:p14="http://schemas.microsoft.com/office/powerpoint/2010/main" val="3714677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52591365DD56D4D8750E674CD62EF32" ma:contentTypeVersion="15" ma:contentTypeDescription="Create a new document." ma:contentTypeScope="" ma:versionID="b705d44036b8c209ba60c04a3e72a81a">
  <xsd:schema xmlns:xsd="http://www.w3.org/2001/XMLSchema" xmlns:xs="http://www.w3.org/2001/XMLSchema" xmlns:p="http://schemas.microsoft.com/office/2006/metadata/properties" xmlns:ns2="ffaef953-2cda-4d9d-b070-85228d2d3b5f" xmlns:ns3="756f3f7a-cc20-4157-bc78-ddc9769d8db6" targetNamespace="http://schemas.microsoft.com/office/2006/metadata/properties" ma:root="true" ma:fieldsID="4834ab69a471149cc6084602625b200b" ns2:_="" ns3:_="">
    <xsd:import namespace="ffaef953-2cda-4d9d-b070-85228d2d3b5f"/>
    <xsd:import namespace="756f3f7a-cc20-4157-bc78-ddc9769d8db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_x0023_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_Flow_SignoffStatu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aef953-2cda-4d9d-b070-85228d2d3b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x0023_" ma:index="12" nillable="true" ma:displayName="#" ma:format="Dropdown" ma:internalName="_x0023_" ma:percentage="FALSE">
      <xsd:simpleType>
        <xsd:restriction base="dms:Number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Flow_SignoffStatus" ma:index="21" nillable="true" ma:displayName="Sign-off status" ma:internalName="Sign_x002d_off_x0020_status">
      <xsd:simpleType>
        <xsd:restriction base="dms:Text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f3f7a-cc20-4157-bc78-ddc9769d8db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756f3f7a-cc20-4157-bc78-ddc9769d8db6">
      <UserInfo>
        <DisplayName>Yue Xin</DisplayName>
        <AccountId>34</AccountId>
        <AccountType/>
      </UserInfo>
      <UserInfo>
        <DisplayName>Jaime Cuenca</DisplayName>
        <AccountId>35</AccountId>
        <AccountType/>
      </UserInfo>
      <UserInfo>
        <DisplayName>Katharina Waczek</DisplayName>
        <AccountId>12</AccountId>
        <AccountType/>
      </UserInfo>
      <UserInfo>
        <DisplayName>Stefan Schwarz</DisplayName>
        <AccountId>9</AccountId>
        <AccountType/>
      </UserInfo>
    </SharedWithUsers>
    <_Flow_SignoffStatus xmlns="ffaef953-2cda-4d9d-b070-85228d2d3b5f" xsi:nil="true"/>
    <_x0023_ xmlns="ffaef953-2cda-4d9d-b070-85228d2d3b5f" xsi:nil="true"/>
  </documentManagement>
</p:properties>
</file>

<file path=customXml/itemProps1.xml><?xml version="1.0" encoding="utf-8"?>
<ds:datastoreItem xmlns:ds="http://schemas.openxmlformats.org/officeDocument/2006/customXml" ds:itemID="{DFA17F5E-B723-42A9-966F-C686494841B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45DDAA0-261F-4C46-9445-1225BFBE496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faef953-2cda-4d9d-b070-85228d2d3b5f"/>
    <ds:schemaRef ds:uri="756f3f7a-cc20-4157-bc78-ddc9769d8db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13CE0D4-818B-4ACC-A606-C45A4FC2B206}">
  <ds:schemaRefs>
    <ds:schemaRef ds:uri="http://schemas.openxmlformats.org/package/2006/metadata/core-properties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www.w3.org/XML/1998/namespace"/>
    <ds:schemaRef ds:uri="756f3f7a-cc20-4157-bc78-ddc9769d8db6"/>
    <ds:schemaRef ds:uri="http://purl.org/dc/terms/"/>
    <ds:schemaRef ds:uri="ffaef953-2cda-4d9d-b070-85228d2d3b5f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5315</TotalTime>
  <Words>1338</Words>
  <Application>Microsoft Macintosh PowerPoint</Application>
  <PresentationFormat>On-screen Show (4:3)</PresentationFormat>
  <Paragraphs>290</Paragraphs>
  <Slides>34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0" baseType="lpstr">
      <vt:lpstr>Arial</vt:lpstr>
      <vt:lpstr>Calibri</vt:lpstr>
      <vt:lpstr>Century Gothic</vt:lpstr>
      <vt:lpstr>Tw Cen MT</vt:lpstr>
      <vt:lpstr>Wingdings</vt:lpstr>
      <vt:lpstr>Office Theme</vt:lpstr>
      <vt:lpstr>PowerPoint Presentation</vt:lpstr>
      <vt:lpstr>Aim</vt:lpstr>
      <vt:lpstr>Relevance</vt:lpstr>
      <vt:lpstr>Learning Objectives</vt:lpstr>
      <vt:lpstr>Lesson Overview</vt:lpstr>
      <vt:lpstr>Guidelines “United Nations Police in Protection of Civilians”</vt:lpstr>
      <vt:lpstr>Guidelines “United Nations Police in Protection of Civilians”</vt:lpstr>
      <vt:lpstr>UN Police and POC</vt:lpstr>
      <vt:lpstr>Protection in Domestic and Peace Operations Settings</vt:lpstr>
      <vt:lpstr>Key Activities of United Nations Police in POC</vt:lpstr>
      <vt:lpstr>Head of UN Police Component </vt:lpstr>
      <vt:lpstr>UN Police Capacities for POC</vt:lpstr>
      <vt:lpstr>The Three-Tier Approach to POC</vt:lpstr>
      <vt:lpstr>Tier I – Protection through Dialogue and Engagement </vt:lpstr>
      <vt:lpstr>Tier II –  Provision of Physical Protection </vt:lpstr>
      <vt:lpstr>Tier II – Provision of Physical Protection </vt:lpstr>
      <vt:lpstr>Tier II – Examples of UN Police Activities to Provide Physical Protection (IPOs)</vt:lpstr>
      <vt:lpstr>Tier II – Examples of UN Police Activities to Provide Physical Protection (FPUs)</vt:lpstr>
      <vt:lpstr>Tier III – Establishment of a Protective Environment </vt:lpstr>
      <vt:lpstr>Focus on Capacity-Building</vt:lpstr>
      <vt:lpstr>The Three-Tier Approach:  Operational Phases</vt:lpstr>
      <vt:lpstr>Phases of Response</vt:lpstr>
      <vt:lpstr>PowerPoint Presentation</vt:lpstr>
      <vt:lpstr>Activity Debrief: Phases of Response</vt:lpstr>
      <vt:lpstr>Activity Debrief: Phases of Response</vt:lpstr>
      <vt:lpstr>Activity Debrief: Phases of Response</vt:lpstr>
      <vt:lpstr>Activity Debrief: Phases of Response</vt:lpstr>
      <vt:lpstr>Planning for UNPOL</vt:lpstr>
      <vt:lpstr>Police - Military Cooperation Overview </vt:lpstr>
      <vt:lpstr>Key Factors for Mutually Supportive Operations </vt:lpstr>
      <vt:lpstr>Key Partners</vt:lpstr>
      <vt:lpstr>PowerPoint Presentation</vt:lpstr>
      <vt:lpstr>Summary of Key Messages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Katharina Waczek</dc:creator>
  <cp:lastModifiedBy>Katharina Waczek</cp:lastModifiedBy>
  <cp:revision>64</cp:revision>
  <cp:lastPrinted>2021-07-08T21:21:37Z</cp:lastPrinted>
  <dcterms:created xsi:type="dcterms:W3CDTF">2021-01-14T18:48:35Z</dcterms:created>
  <dcterms:modified xsi:type="dcterms:W3CDTF">2022-01-18T18:47:24Z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0x010100E52591365DD56D4D8750E674CD62EF32</vt:lpwstr>
  </property>
</Properties>
</file>