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4"/>
  </p:notesMasterIdLst>
  <p:handoutMasterIdLst>
    <p:handoutMasterId r:id="rId15"/>
  </p:handoutMasterIdLst>
  <p:sldIdLst>
    <p:sldId id="324" r:id="rId5"/>
    <p:sldId id="288" r:id="rId6"/>
    <p:sldId id="289" r:id="rId7"/>
    <p:sldId id="299" r:id="rId8"/>
    <p:sldId id="321" r:id="rId9"/>
    <p:sldId id="325" r:id="rId10"/>
    <p:sldId id="326" r:id="rId11"/>
    <p:sldId id="330" r:id="rId12"/>
    <p:sldId id="263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626E64-E6CB-4290-9A8D-BD851BC4B803}">
          <p14:sldIdLst>
            <p14:sldId id="324"/>
            <p14:sldId id="288"/>
            <p14:sldId id="289"/>
            <p14:sldId id="299"/>
            <p14:sldId id="321"/>
            <p14:sldId id="325"/>
            <p14:sldId id="326"/>
            <p14:sldId id="33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0F9"/>
    <a:srgbClr val="59BCA7"/>
    <a:srgbClr val="F49243"/>
    <a:srgbClr val="7A4439"/>
    <a:srgbClr val="AE3976"/>
    <a:srgbClr val="E88049"/>
    <a:srgbClr val="6F4F7E"/>
    <a:srgbClr val="D888B2"/>
    <a:srgbClr val="D377A7"/>
    <a:srgbClr val="C957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7" autoAdjust="0"/>
    <p:restoredTop sz="95220" autoAdjust="0"/>
  </p:normalViewPr>
  <p:slideViewPr>
    <p:cSldViewPr snapToGrid="0" snapToObjects="1">
      <p:cViewPr varScale="1">
        <p:scale>
          <a:sx n="113" d="100"/>
          <a:sy n="113" d="100"/>
        </p:scale>
        <p:origin x="97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330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AD669-C99D-4591-AF7B-881B3028B5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42E0F-CF11-4B7F-ADFE-C874388B59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CF94-07D8-4AFA-8C77-E84C0B4ABC44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DEA0C-D4F5-40D6-A2DB-A0C0C6676A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B710-8A9A-431F-B27F-9A5750C71D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4D4A-0976-4637-871A-5D53AFEB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6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56A05-8279-4A87-890B-5C60EFD9C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55B7A-81C9-4000-85F3-121463C1DD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45C8-40EE-49C0-AF5C-14A708872078}" type="datetimeFigureOut">
              <a:rPr lang="fr-CH" smtClean="0"/>
              <a:t>21.10.2020</a:t>
            </a:fld>
            <a:endParaRPr lang="fr-C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FD2DC7-2E08-4076-ABCE-BCC35D44B4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48C7D4-1445-419B-B8AE-B609E26F5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1064-14AE-4B47-82D7-90AFA25F0B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9A467-F9E6-4232-A5EA-B5D6C47D9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9304-DF77-4F4D-8014-7BD7A791DFA9}" type="slidenum">
              <a:rPr lang="fr-CH" smtClean="0"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660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B3724-E13C-4E6F-A547-B415BBE83805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916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369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903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694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616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43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380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F9304-DF77-4F4D-8014-7BD7A791DFA9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219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en-tête de section 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475037"/>
            <a:ext cx="8229600" cy="67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1044"/>
            <a:ext cx="9144000" cy="2439628"/>
          </a:xfrm>
          <a:prstGeom prst="rect">
            <a:avLst/>
          </a:prstGeom>
        </p:spPr>
        <p:txBody>
          <a:bodyPr vert="horz" anchor="t"/>
          <a:lstStyle>
            <a:lvl1pPr algn="ctr"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317067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0" y="317067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 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438" y="1969294"/>
            <a:ext cx="8247973" cy="2542778"/>
          </a:xfrm>
          <a:prstGeom prst="rect">
            <a:avLst/>
          </a:prstGeom>
        </p:spPr>
        <p:txBody>
          <a:bodyPr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0549D-4FED-40D6-B14D-4D3DF85F47A9}"/>
              </a:ext>
            </a:extLst>
          </p:cNvPr>
          <p:cNvSpPr/>
          <p:nvPr userDrawn="1"/>
        </p:nvSpPr>
        <p:spPr>
          <a:xfrm>
            <a:off x="4763589" y="1964531"/>
            <a:ext cx="3968848" cy="27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2438" y="1964531"/>
            <a:ext cx="3960000" cy="27000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902412" y="2069366"/>
            <a:ext cx="3636000" cy="2491978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457200">
              <a:spcBef>
                <a:spcPts val="10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DBDEDD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DBDEDD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DBDEDD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DBDED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A2B574-A4F3-484E-B2BB-E41BA5B86BCE}"/>
              </a:ext>
            </a:extLst>
          </p:cNvPr>
          <p:cNvSpPr/>
          <p:nvPr userDrawn="1"/>
        </p:nvSpPr>
        <p:spPr>
          <a:xfrm>
            <a:off x="4763589" y="1964531"/>
            <a:ext cx="3968848" cy="27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2438" y="1964531"/>
            <a:ext cx="3960000" cy="27000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902412" y="2069366"/>
            <a:ext cx="3636000" cy="2491978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-457200">
              <a:spcBef>
                <a:spcPts val="10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DBDEDD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DBDEDD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DBDEDD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DBDED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2438" y="1964531"/>
            <a:ext cx="3960000" cy="27000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3" hasCustomPrompt="1"/>
          </p:nvPr>
        </p:nvSpPr>
        <p:spPr>
          <a:xfrm>
            <a:off x="4729975" y="1964532"/>
            <a:ext cx="3960000" cy="2700000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100"/>
              </a:spcBef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767878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767878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767878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7678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5B3601-D735-4FCA-87D0-D4EE44944B72}"/>
              </a:ext>
            </a:extLst>
          </p:cNvPr>
          <p:cNvSpPr/>
          <p:nvPr userDrawn="1"/>
        </p:nvSpPr>
        <p:spPr>
          <a:xfrm>
            <a:off x="452437" y="1964531"/>
            <a:ext cx="8280000" cy="27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36601" y="2163426"/>
            <a:ext cx="7652657" cy="30956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142993" y="2801540"/>
            <a:ext cx="1080000" cy="81000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000"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4031911" y="2801540"/>
            <a:ext cx="1080000" cy="810000"/>
          </a:xfrm>
          <a:prstGeom prst="rect">
            <a:avLst/>
          </a:prstGeom>
        </p:spPr>
        <p:txBody>
          <a:bodyPr vert="horz"/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r>
              <a:rPr lang="en-US" dirty="0"/>
              <a:t>Click to insert Image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31540" y="2801540"/>
            <a:ext cx="1080000" cy="810000"/>
          </a:xfrm>
          <a:prstGeom prst="rect">
            <a:avLst/>
          </a:prstGeom>
        </p:spPr>
        <p:txBody>
          <a:bodyPr vert="horz"/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591911" y="3642812"/>
            <a:ext cx="1080000" cy="810000"/>
          </a:xfrm>
          <a:prstGeom prst="rect">
            <a:avLst/>
          </a:prstGeom>
        </p:spPr>
        <p:txBody>
          <a:bodyPr vert="horz"/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5471911" y="3642812"/>
            <a:ext cx="1080000" cy="810000"/>
          </a:xfrm>
          <a:prstGeom prst="rect">
            <a:avLst/>
          </a:prstGeom>
        </p:spPr>
        <p:txBody>
          <a:bodyPr vert="horz"/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r>
              <a:rPr lang="en-US" dirty="0"/>
              <a:t>Click to insert Image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en-tête de section 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475037"/>
            <a:ext cx="8229600" cy="67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1044"/>
            <a:ext cx="9144000" cy="2439628"/>
          </a:xfrm>
          <a:prstGeom prst="rect">
            <a:avLst/>
          </a:prstGeom>
        </p:spPr>
        <p:txBody>
          <a:bodyPr vert="horz" anchor="t"/>
          <a:lstStyle>
            <a:lvl1pPr algn="ctr"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0" y="317067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 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438" y="1969294"/>
            <a:ext cx="8247973" cy="2542778"/>
          </a:xfrm>
          <a:prstGeom prst="rect">
            <a:avLst/>
          </a:prstGeom>
        </p:spPr>
        <p:txBody>
          <a:bodyPr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7678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/>
          </p:cNvPicPr>
          <p:nvPr/>
        </p:nvPicPr>
        <p:blipFill>
          <a:blip r:embed="rId10">
            <a:alphaModFix/>
            <a:lum bright="70000" contrast="-70000"/>
          </a:blip>
          <a:stretch>
            <a:fillRect/>
          </a:stretch>
        </p:blipFill>
        <p:spPr>
          <a:xfrm>
            <a:off x="0" y="755453"/>
            <a:ext cx="9144000" cy="4414837"/>
          </a:xfrm>
          <a:prstGeom prst="rect">
            <a:avLst/>
          </a:prstGeom>
          <a:solidFill>
            <a:srgbClr val="F4DACF">
              <a:alpha val="0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7310151" y="4862513"/>
            <a:ext cx="682237" cy="273844"/>
          </a:xfrm>
          <a:prstGeom prst="rect">
            <a:avLst/>
          </a:prstGeom>
        </p:spPr>
        <p:txBody>
          <a:bodyPr rIns="0"/>
          <a:lstStyle>
            <a:lvl1pPr algn="r"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593A71B4-D6FC-EB40-B06A-BB667BDEF9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8025" y="4862513"/>
            <a:ext cx="6075365" cy="273844"/>
          </a:xfrm>
          <a:prstGeom prst="rect">
            <a:avLst/>
          </a:prstGeom>
        </p:spPr>
        <p:txBody>
          <a:bodyPr lIns="0"/>
          <a:lstStyle>
            <a:lvl1pPr algn="r"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Ambassador Stefano Toscano   |  GICHD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668455" y="4862513"/>
            <a:ext cx="1546895" cy="273844"/>
          </a:xfrm>
          <a:prstGeom prst="rect">
            <a:avLst/>
          </a:prstGeom>
        </p:spPr>
        <p:txBody>
          <a:bodyPr lIns="0" rIns="0"/>
          <a:lstStyle>
            <a:lvl1pPr algn="r"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E6091-0519-394E-BCFF-BBA22F86B7F0}" type="datetime3">
              <a:rPr kumimoji="0" lang="fr-CH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21/10/20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216542" y="4862513"/>
            <a:ext cx="846538" cy="273844"/>
          </a:xfrm>
          <a:prstGeom prst="rect">
            <a:avLst/>
          </a:prstGeom>
        </p:spPr>
        <p:txBody>
          <a:bodyPr lIns="0"/>
          <a:lstStyle>
            <a:lvl1pPr algn="r"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 GICHD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7" y="155309"/>
            <a:ext cx="1279760" cy="5227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2" r:id="rId4"/>
    <p:sldLayoutId id="2147483659" r:id="rId5"/>
    <p:sldLayoutId id="2147483660" r:id="rId6"/>
    <p:sldLayoutId id="2147483650" r:id="rId7"/>
    <p:sldLayoutId id="2147483651" r:id="rId8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lang="en-US" sz="3400" kern="1200" baseline="300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59002"/>
            <a:ext cx="8229600" cy="675000"/>
          </a:xfrm>
        </p:spPr>
        <p:txBody>
          <a:bodyPr/>
          <a:lstStyle/>
          <a:p>
            <a:r>
              <a:rPr lang="en-US" sz="2800" dirty="0"/>
              <a:t>New Technologies and Methodologies </a:t>
            </a:r>
            <a:br>
              <a:rPr lang="en-US" sz="2800" dirty="0"/>
            </a:br>
            <a:r>
              <a:rPr lang="en-US" sz="2800" dirty="0"/>
              <a:t>for EORE in Challenging Contexts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F4AB7-67C2-4D03-B727-A1BC7EDD2AB2}"/>
              </a:ext>
            </a:extLst>
          </p:cNvPr>
          <p:cNvSpPr txBox="1"/>
          <p:nvPr/>
        </p:nvSpPr>
        <p:spPr>
          <a:xfrm>
            <a:off x="6522720" y="0"/>
            <a:ext cx="2621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Photo © Sean Sutton/MAG</a:t>
            </a:r>
            <a:endParaRPr lang="fr-CH" sz="8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6CA5D30B-F18E-4886-9249-D7569C4A8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33973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A17973-CC0A-4FA7-AD5A-B4090E7D3ACE}"/>
              </a:ext>
            </a:extLst>
          </p:cNvPr>
          <p:cNvSpPr txBox="1"/>
          <p:nvPr/>
        </p:nvSpPr>
        <p:spPr>
          <a:xfrm>
            <a:off x="6545870" y="3201474"/>
            <a:ext cx="2621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Photo © Sean Sutton/MAG</a:t>
            </a:r>
            <a:endParaRPr lang="fr-CH" sz="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DE634-E72D-475C-9C93-ECA767E8F03E}"/>
              </a:ext>
            </a:extLst>
          </p:cNvPr>
          <p:cNvSpPr/>
          <p:nvPr/>
        </p:nvSpPr>
        <p:spPr>
          <a:xfrm>
            <a:off x="46297" y="72997"/>
            <a:ext cx="1747777" cy="702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35178-62CB-4439-B4C6-FA002E9545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3" y="117524"/>
            <a:ext cx="1473148" cy="6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1AFF72A-4490-42D8-A5F2-70B9FB07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74970" y="862878"/>
            <a:ext cx="7794061" cy="40037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030B72-E42E-4F84-80D1-08EE66B9735E}"/>
              </a:ext>
            </a:extLst>
          </p:cNvPr>
          <p:cNvSpPr txBox="1"/>
          <p:nvPr/>
        </p:nvSpPr>
        <p:spPr>
          <a:xfrm>
            <a:off x="6581047" y="4709069"/>
            <a:ext cx="2621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Landmine and Cluster Munition Monitor 2019</a:t>
            </a:r>
            <a:endParaRPr lang="fr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8AE663-EDC0-43AD-ABBE-E47C2BFB7E34}"/>
              </a:ext>
            </a:extLst>
          </p:cNvPr>
          <p:cNvCxnSpPr>
            <a:cxnSpLocks/>
          </p:cNvCxnSpPr>
          <p:nvPr/>
        </p:nvCxnSpPr>
        <p:spPr>
          <a:xfrm>
            <a:off x="1660191" y="1580899"/>
            <a:ext cx="4895066" cy="19131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8CF7D1-950F-4481-82B7-8686E95B4B99}"/>
              </a:ext>
            </a:extLst>
          </p:cNvPr>
          <p:cNvCxnSpPr>
            <a:cxnSpLocks/>
          </p:cNvCxnSpPr>
          <p:nvPr/>
        </p:nvCxnSpPr>
        <p:spPr>
          <a:xfrm flipV="1">
            <a:off x="6537013" y="1963621"/>
            <a:ext cx="1738886" cy="1530457"/>
          </a:xfrm>
          <a:prstGeom prst="straightConnector1">
            <a:avLst/>
          </a:prstGeom>
          <a:ln>
            <a:headEnd w="lg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3C87275-5AFC-454F-A5A7-4FC0139EEC86}"/>
              </a:ext>
            </a:extLst>
          </p:cNvPr>
          <p:cNvSpPr/>
          <p:nvPr/>
        </p:nvSpPr>
        <p:spPr>
          <a:xfrm flipV="1">
            <a:off x="5544274" y="-11583"/>
            <a:ext cx="3599726" cy="47769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20DAE2-6214-49F8-8D9F-45A414D44453}"/>
              </a:ext>
            </a:extLst>
          </p:cNvPr>
          <p:cNvSpPr txBox="1"/>
          <p:nvPr/>
        </p:nvSpPr>
        <p:spPr>
          <a:xfrm>
            <a:off x="5231758" y="57874"/>
            <a:ext cx="376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Why Risk Education Matters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806DC4-0F66-419B-B20D-A3230453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40" y="1049541"/>
            <a:ext cx="8280000" cy="1522209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risk education</a:t>
            </a:r>
            <a:endParaRPr lang="en-GB" sz="8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5A6D-570F-4210-9E52-7EB5537B6511}"/>
              </a:ext>
            </a:extLst>
          </p:cNvPr>
          <p:cNvSpPr/>
          <p:nvPr/>
        </p:nvSpPr>
        <p:spPr>
          <a:xfrm>
            <a:off x="2557285" y="2351894"/>
            <a:ext cx="9989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is</a:t>
            </a:r>
            <a:endParaRPr lang="en-GB" sz="8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C81CA-FB39-4C42-BB5E-A010F5134395}"/>
              </a:ext>
            </a:extLst>
          </p:cNvPr>
          <p:cNvSpPr txBox="1"/>
          <p:nvPr/>
        </p:nvSpPr>
        <p:spPr>
          <a:xfrm>
            <a:off x="936765" y="2356433"/>
            <a:ext cx="3238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must</a:t>
            </a:r>
            <a:endParaRPr lang="en-GB" sz="8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FD80E-B081-4790-9EE3-BB0EFF869B9E}"/>
              </a:ext>
            </a:extLst>
          </p:cNvPr>
          <p:cNvSpPr txBox="1"/>
          <p:nvPr/>
        </p:nvSpPr>
        <p:spPr>
          <a:xfrm>
            <a:off x="6566917" y="2343837"/>
            <a:ext cx="1731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ing</a:t>
            </a:r>
            <a:endParaRPr lang="en-GB" sz="8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F3733-26F6-4438-B4B6-540B4C50779B}"/>
              </a:ext>
            </a:extLst>
          </p:cNvPr>
          <p:cNvSpPr/>
          <p:nvPr/>
        </p:nvSpPr>
        <p:spPr>
          <a:xfrm>
            <a:off x="6538835" y="2341047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e</a:t>
            </a:r>
            <a:endParaRPr lang="en-GB" sz="8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D1312-3257-4B6A-9C87-AB0F37B5D3C7}"/>
              </a:ext>
            </a:extLst>
          </p:cNvPr>
          <p:cNvSpPr/>
          <p:nvPr/>
        </p:nvSpPr>
        <p:spPr>
          <a:xfrm>
            <a:off x="3947406" y="2350812"/>
            <a:ext cx="28200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/>
              <a:t>evolv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8545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8F0C37-5F3C-449A-9965-1BFDBCC9F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117" y="2706329"/>
            <a:ext cx="3038206" cy="180574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Download the report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Interactive flipbook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Resource library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091B05B-716C-4971-8067-863F5C03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9" y="1769682"/>
            <a:ext cx="4119563" cy="539750"/>
          </a:xfrm>
        </p:spPr>
        <p:txBody>
          <a:bodyPr>
            <a:normAutofit fontScale="90000"/>
          </a:bodyPr>
          <a:lstStyle/>
          <a:p>
            <a:r>
              <a:rPr lang="en-US" dirty="0"/>
              <a:t>www.</a:t>
            </a:r>
            <a:r>
              <a:rPr lang="en-US" dirty="0">
                <a:solidFill>
                  <a:schemeClr val="accent1"/>
                </a:solidFill>
              </a:rPr>
              <a:t>eore</a:t>
            </a:r>
            <a:r>
              <a:rPr lang="en-US" dirty="0"/>
              <a:t>.org</a:t>
            </a:r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D562E7F-2255-4162-9B13-A64EA802B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53" y="290211"/>
            <a:ext cx="3038206" cy="4310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3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67846-C1D0-4666-A155-DFCF0FFD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54" y="928631"/>
            <a:ext cx="3588151" cy="3286231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chemeClr val="accent2"/>
                </a:solidFill>
              </a:rPr>
              <a:t>Going Digital</a:t>
            </a:r>
            <a:endParaRPr lang="en-GB" sz="7200" dirty="0">
              <a:solidFill>
                <a:schemeClr val="accent2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FCB1FC5-04F8-400B-B3E6-775C0ECF0A53}"/>
              </a:ext>
            </a:extLst>
          </p:cNvPr>
          <p:cNvSpPr txBox="1">
            <a:spLocks/>
          </p:cNvSpPr>
          <p:nvPr/>
        </p:nvSpPr>
        <p:spPr>
          <a:xfrm>
            <a:off x="4572000" y="928632"/>
            <a:ext cx="3588151" cy="32862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7200" b="0" cap="none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Digging Deeper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67846-C1D0-4666-A155-DFCF0FFD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54" y="928631"/>
            <a:ext cx="3588151" cy="3286231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>
                <a:solidFill>
                  <a:schemeClr val="accent2"/>
                </a:solidFill>
              </a:rPr>
              <a:t>Going Digital</a:t>
            </a:r>
            <a:endParaRPr lang="en-GB" sz="7200" dirty="0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1C7425-B1F9-48A3-825D-93B835E76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4"/>
          <a:stretch/>
        </p:blipFill>
        <p:spPr>
          <a:xfrm>
            <a:off x="4543140" y="780597"/>
            <a:ext cx="3709608" cy="361946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1C86D9-AB19-46D0-A66A-C2902F76F79E}"/>
              </a:ext>
            </a:extLst>
          </p:cNvPr>
          <p:cNvGrpSpPr/>
          <p:nvPr/>
        </p:nvGrpSpPr>
        <p:grpSpPr>
          <a:xfrm>
            <a:off x="4688249" y="928631"/>
            <a:ext cx="1486171" cy="558165"/>
            <a:chOff x="888997" y="2365179"/>
            <a:chExt cx="1486171" cy="55816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5752E3-10B4-4C98-AD44-1A431E9E6F29}"/>
                </a:ext>
              </a:extLst>
            </p:cNvPr>
            <p:cNvSpPr/>
            <p:nvPr/>
          </p:nvSpPr>
          <p:spPr>
            <a:xfrm>
              <a:off x="888997" y="2365179"/>
              <a:ext cx="1486171" cy="558165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extLst>
                <a:ext uri="{C807C97D-BFC1-408E-A445-0C87EB9F89A2}">
                  <ask:lineSketchStyleProps xmlns:ask="http://schemas.microsoft.com/office/drawing/2018/sketchyshapes" sd="2746873289">
                    <a:custGeom>
                      <a:avLst/>
                      <a:gdLst>
                        <a:gd name="connsiteX0" fmla="*/ 0 w 1881136"/>
                        <a:gd name="connsiteY0" fmla="*/ 117983 h 707886"/>
                        <a:gd name="connsiteX1" fmla="*/ 117983 w 1881136"/>
                        <a:gd name="connsiteY1" fmla="*/ 0 h 707886"/>
                        <a:gd name="connsiteX2" fmla="*/ 633470 w 1881136"/>
                        <a:gd name="connsiteY2" fmla="*/ 0 h 707886"/>
                        <a:gd name="connsiteX3" fmla="*/ 1181860 w 1881136"/>
                        <a:gd name="connsiteY3" fmla="*/ 0 h 707886"/>
                        <a:gd name="connsiteX4" fmla="*/ 1763153 w 1881136"/>
                        <a:gd name="connsiteY4" fmla="*/ 0 h 707886"/>
                        <a:gd name="connsiteX5" fmla="*/ 1881136 w 1881136"/>
                        <a:gd name="connsiteY5" fmla="*/ 117983 h 707886"/>
                        <a:gd name="connsiteX6" fmla="*/ 1881136 w 1881136"/>
                        <a:gd name="connsiteY6" fmla="*/ 589903 h 707886"/>
                        <a:gd name="connsiteX7" fmla="*/ 1763153 w 1881136"/>
                        <a:gd name="connsiteY7" fmla="*/ 707886 h 707886"/>
                        <a:gd name="connsiteX8" fmla="*/ 1247666 w 1881136"/>
                        <a:gd name="connsiteY8" fmla="*/ 707886 h 707886"/>
                        <a:gd name="connsiteX9" fmla="*/ 699276 w 1881136"/>
                        <a:gd name="connsiteY9" fmla="*/ 707886 h 707886"/>
                        <a:gd name="connsiteX10" fmla="*/ 117983 w 1881136"/>
                        <a:gd name="connsiteY10" fmla="*/ 707886 h 707886"/>
                        <a:gd name="connsiteX11" fmla="*/ 0 w 1881136"/>
                        <a:gd name="connsiteY11" fmla="*/ 589903 h 707886"/>
                        <a:gd name="connsiteX12" fmla="*/ 0 w 1881136"/>
                        <a:gd name="connsiteY12" fmla="*/ 117983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881136" h="707886" fill="none" extrusionOk="0">
                          <a:moveTo>
                            <a:pt x="0" y="117983"/>
                          </a:moveTo>
                          <a:cubicBezTo>
                            <a:pt x="-12009" y="52216"/>
                            <a:pt x="51915" y="-1232"/>
                            <a:pt x="117983" y="0"/>
                          </a:cubicBezTo>
                          <a:cubicBezTo>
                            <a:pt x="344176" y="-24891"/>
                            <a:pt x="444480" y="16449"/>
                            <a:pt x="633470" y="0"/>
                          </a:cubicBezTo>
                          <a:cubicBezTo>
                            <a:pt x="822460" y="-16449"/>
                            <a:pt x="1021704" y="-2865"/>
                            <a:pt x="1181860" y="0"/>
                          </a:cubicBezTo>
                          <a:cubicBezTo>
                            <a:pt x="1342016" y="2865"/>
                            <a:pt x="1479400" y="21599"/>
                            <a:pt x="1763153" y="0"/>
                          </a:cubicBezTo>
                          <a:cubicBezTo>
                            <a:pt x="1826274" y="-1851"/>
                            <a:pt x="1874871" y="64679"/>
                            <a:pt x="1881136" y="117983"/>
                          </a:cubicBezTo>
                          <a:cubicBezTo>
                            <a:pt x="1903030" y="288206"/>
                            <a:pt x="1891262" y="490993"/>
                            <a:pt x="1881136" y="589903"/>
                          </a:cubicBezTo>
                          <a:cubicBezTo>
                            <a:pt x="1883326" y="657203"/>
                            <a:pt x="1831147" y="707457"/>
                            <a:pt x="1763153" y="707886"/>
                          </a:cubicBezTo>
                          <a:cubicBezTo>
                            <a:pt x="1593354" y="718543"/>
                            <a:pt x="1463425" y="728631"/>
                            <a:pt x="1247666" y="707886"/>
                          </a:cubicBezTo>
                          <a:cubicBezTo>
                            <a:pt x="1031907" y="687141"/>
                            <a:pt x="859487" y="705571"/>
                            <a:pt x="699276" y="707886"/>
                          </a:cubicBezTo>
                          <a:cubicBezTo>
                            <a:pt x="539065" y="710202"/>
                            <a:pt x="398653" y="728698"/>
                            <a:pt x="117983" y="707886"/>
                          </a:cubicBezTo>
                          <a:cubicBezTo>
                            <a:pt x="65858" y="700157"/>
                            <a:pt x="5386" y="649645"/>
                            <a:pt x="0" y="589903"/>
                          </a:cubicBezTo>
                          <a:cubicBezTo>
                            <a:pt x="9593" y="421435"/>
                            <a:pt x="21633" y="268998"/>
                            <a:pt x="0" y="117983"/>
                          </a:cubicBezTo>
                          <a:close/>
                        </a:path>
                        <a:path w="1881136" h="707886" stroke="0" extrusionOk="0">
                          <a:moveTo>
                            <a:pt x="0" y="117983"/>
                          </a:moveTo>
                          <a:cubicBezTo>
                            <a:pt x="-7874" y="57189"/>
                            <a:pt x="38629" y="1642"/>
                            <a:pt x="117983" y="0"/>
                          </a:cubicBezTo>
                          <a:cubicBezTo>
                            <a:pt x="344005" y="-5844"/>
                            <a:pt x="489227" y="6456"/>
                            <a:pt x="617018" y="0"/>
                          </a:cubicBezTo>
                          <a:cubicBezTo>
                            <a:pt x="744809" y="-6456"/>
                            <a:pt x="905999" y="-14063"/>
                            <a:pt x="1148956" y="0"/>
                          </a:cubicBezTo>
                          <a:cubicBezTo>
                            <a:pt x="1391913" y="14063"/>
                            <a:pt x="1578261" y="-23730"/>
                            <a:pt x="1763153" y="0"/>
                          </a:cubicBezTo>
                          <a:cubicBezTo>
                            <a:pt x="1844164" y="3394"/>
                            <a:pt x="1890076" y="55126"/>
                            <a:pt x="1881136" y="117983"/>
                          </a:cubicBezTo>
                          <a:cubicBezTo>
                            <a:pt x="1869508" y="269584"/>
                            <a:pt x="1871336" y="388980"/>
                            <a:pt x="1881136" y="589903"/>
                          </a:cubicBezTo>
                          <a:cubicBezTo>
                            <a:pt x="1885255" y="657697"/>
                            <a:pt x="1818473" y="715112"/>
                            <a:pt x="1763153" y="707886"/>
                          </a:cubicBezTo>
                          <a:cubicBezTo>
                            <a:pt x="1576582" y="708301"/>
                            <a:pt x="1438671" y="715908"/>
                            <a:pt x="1231215" y="707886"/>
                          </a:cubicBezTo>
                          <a:cubicBezTo>
                            <a:pt x="1023759" y="699864"/>
                            <a:pt x="911756" y="683016"/>
                            <a:pt x="732180" y="707886"/>
                          </a:cubicBezTo>
                          <a:cubicBezTo>
                            <a:pt x="552604" y="732756"/>
                            <a:pt x="294597" y="690266"/>
                            <a:pt x="117983" y="707886"/>
                          </a:cubicBezTo>
                          <a:cubicBezTo>
                            <a:pt x="46320" y="711391"/>
                            <a:pt x="-7951" y="661053"/>
                            <a:pt x="0" y="589903"/>
                          </a:cubicBezTo>
                          <a:cubicBezTo>
                            <a:pt x="-16876" y="458087"/>
                            <a:pt x="-7422" y="292312"/>
                            <a:pt x="0" y="11798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3BE801-B711-4191-84A5-47D8257DE637}"/>
                </a:ext>
              </a:extLst>
            </p:cNvPr>
            <p:cNvSpPr/>
            <p:nvPr/>
          </p:nvSpPr>
          <p:spPr>
            <a:xfrm>
              <a:off x="917484" y="2382651"/>
              <a:ext cx="14089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-15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ltDnDiag">
                    <a:fgClr>
                      <a:schemeClr val="tx2">
                        <a:lumMod val="40000"/>
                        <a:lumOff val="60000"/>
                      </a:schemeClr>
                    </a:fgClr>
                    <a:bgClr>
                      <a:srgbClr val="99C0F9"/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TRUST</a:t>
              </a:r>
              <a:endParaRPr lang="en-US" sz="2800" b="1" cap="none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ltDnDiag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rgbClr val="99C0F9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2D27E-4359-4E30-996D-08D649ACD04D}"/>
              </a:ext>
            </a:extLst>
          </p:cNvPr>
          <p:cNvGrpSpPr/>
          <p:nvPr/>
        </p:nvGrpSpPr>
        <p:grpSpPr>
          <a:xfrm>
            <a:off x="6340068" y="3004521"/>
            <a:ext cx="2144103" cy="558165"/>
            <a:chOff x="3462642" y="3060237"/>
            <a:chExt cx="2144103" cy="55816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32EE580-67C9-4E34-AB58-37D65327B49C}"/>
                </a:ext>
              </a:extLst>
            </p:cNvPr>
            <p:cNvSpPr/>
            <p:nvPr/>
          </p:nvSpPr>
          <p:spPr>
            <a:xfrm>
              <a:off x="3532039" y="3060237"/>
              <a:ext cx="2037418" cy="558165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extLst>
                <a:ext uri="{C807C97D-BFC1-408E-A445-0C87EB9F89A2}">
                  <ask:lineSketchStyleProps xmlns:ask="http://schemas.microsoft.com/office/drawing/2018/sketchyshapes" sd="2746873289">
                    <a:custGeom>
                      <a:avLst/>
                      <a:gdLst>
                        <a:gd name="connsiteX0" fmla="*/ 0 w 1881136"/>
                        <a:gd name="connsiteY0" fmla="*/ 117983 h 707886"/>
                        <a:gd name="connsiteX1" fmla="*/ 117983 w 1881136"/>
                        <a:gd name="connsiteY1" fmla="*/ 0 h 707886"/>
                        <a:gd name="connsiteX2" fmla="*/ 633470 w 1881136"/>
                        <a:gd name="connsiteY2" fmla="*/ 0 h 707886"/>
                        <a:gd name="connsiteX3" fmla="*/ 1181860 w 1881136"/>
                        <a:gd name="connsiteY3" fmla="*/ 0 h 707886"/>
                        <a:gd name="connsiteX4" fmla="*/ 1763153 w 1881136"/>
                        <a:gd name="connsiteY4" fmla="*/ 0 h 707886"/>
                        <a:gd name="connsiteX5" fmla="*/ 1881136 w 1881136"/>
                        <a:gd name="connsiteY5" fmla="*/ 117983 h 707886"/>
                        <a:gd name="connsiteX6" fmla="*/ 1881136 w 1881136"/>
                        <a:gd name="connsiteY6" fmla="*/ 589903 h 707886"/>
                        <a:gd name="connsiteX7" fmla="*/ 1763153 w 1881136"/>
                        <a:gd name="connsiteY7" fmla="*/ 707886 h 707886"/>
                        <a:gd name="connsiteX8" fmla="*/ 1247666 w 1881136"/>
                        <a:gd name="connsiteY8" fmla="*/ 707886 h 707886"/>
                        <a:gd name="connsiteX9" fmla="*/ 699276 w 1881136"/>
                        <a:gd name="connsiteY9" fmla="*/ 707886 h 707886"/>
                        <a:gd name="connsiteX10" fmla="*/ 117983 w 1881136"/>
                        <a:gd name="connsiteY10" fmla="*/ 707886 h 707886"/>
                        <a:gd name="connsiteX11" fmla="*/ 0 w 1881136"/>
                        <a:gd name="connsiteY11" fmla="*/ 589903 h 707886"/>
                        <a:gd name="connsiteX12" fmla="*/ 0 w 1881136"/>
                        <a:gd name="connsiteY12" fmla="*/ 117983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881136" h="707886" fill="none" extrusionOk="0">
                          <a:moveTo>
                            <a:pt x="0" y="117983"/>
                          </a:moveTo>
                          <a:cubicBezTo>
                            <a:pt x="-12009" y="52216"/>
                            <a:pt x="51915" y="-1232"/>
                            <a:pt x="117983" y="0"/>
                          </a:cubicBezTo>
                          <a:cubicBezTo>
                            <a:pt x="344176" y="-24891"/>
                            <a:pt x="444480" y="16449"/>
                            <a:pt x="633470" y="0"/>
                          </a:cubicBezTo>
                          <a:cubicBezTo>
                            <a:pt x="822460" y="-16449"/>
                            <a:pt x="1021704" y="-2865"/>
                            <a:pt x="1181860" y="0"/>
                          </a:cubicBezTo>
                          <a:cubicBezTo>
                            <a:pt x="1342016" y="2865"/>
                            <a:pt x="1479400" y="21599"/>
                            <a:pt x="1763153" y="0"/>
                          </a:cubicBezTo>
                          <a:cubicBezTo>
                            <a:pt x="1826274" y="-1851"/>
                            <a:pt x="1874871" y="64679"/>
                            <a:pt x="1881136" y="117983"/>
                          </a:cubicBezTo>
                          <a:cubicBezTo>
                            <a:pt x="1903030" y="288206"/>
                            <a:pt x="1891262" y="490993"/>
                            <a:pt x="1881136" y="589903"/>
                          </a:cubicBezTo>
                          <a:cubicBezTo>
                            <a:pt x="1883326" y="657203"/>
                            <a:pt x="1831147" y="707457"/>
                            <a:pt x="1763153" y="707886"/>
                          </a:cubicBezTo>
                          <a:cubicBezTo>
                            <a:pt x="1593354" y="718543"/>
                            <a:pt x="1463425" y="728631"/>
                            <a:pt x="1247666" y="707886"/>
                          </a:cubicBezTo>
                          <a:cubicBezTo>
                            <a:pt x="1031907" y="687141"/>
                            <a:pt x="859487" y="705571"/>
                            <a:pt x="699276" y="707886"/>
                          </a:cubicBezTo>
                          <a:cubicBezTo>
                            <a:pt x="539065" y="710202"/>
                            <a:pt x="398653" y="728698"/>
                            <a:pt x="117983" y="707886"/>
                          </a:cubicBezTo>
                          <a:cubicBezTo>
                            <a:pt x="65858" y="700157"/>
                            <a:pt x="5386" y="649645"/>
                            <a:pt x="0" y="589903"/>
                          </a:cubicBezTo>
                          <a:cubicBezTo>
                            <a:pt x="9593" y="421435"/>
                            <a:pt x="21633" y="268998"/>
                            <a:pt x="0" y="117983"/>
                          </a:cubicBezTo>
                          <a:close/>
                        </a:path>
                        <a:path w="1881136" h="707886" stroke="0" extrusionOk="0">
                          <a:moveTo>
                            <a:pt x="0" y="117983"/>
                          </a:moveTo>
                          <a:cubicBezTo>
                            <a:pt x="-7874" y="57189"/>
                            <a:pt x="38629" y="1642"/>
                            <a:pt x="117983" y="0"/>
                          </a:cubicBezTo>
                          <a:cubicBezTo>
                            <a:pt x="344005" y="-5844"/>
                            <a:pt x="489227" y="6456"/>
                            <a:pt x="617018" y="0"/>
                          </a:cubicBezTo>
                          <a:cubicBezTo>
                            <a:pt x="744809" y="-6456"/>
                            <a:pt x="905999" y="-14063"/>
                            <a:pt x="1148956" y="0"/>
                          </a:cubicBezTo>
                          <a:cubicBezTo>
                            <a:pt x="1391913" y="14063"/>
                            <a:pt x="1578261" y="-23730"/>
                            <a:pt x="1763153" y="0"/>
                          </a:cubicBezTo>
                          <a:cubicBezTo>
                            <a:pt x="1844164" y="3394"/>
                            <a:pt x="1890076" y="55126"/>
                            <a:pt x="1881136" y="117983"/>
                          </a:cubicBezTo>
                          <a:cubicBezTo>
                            <a:pt x="1869508" y="269584"/>
                            <a:pt x="1871336" y="388980"/>
                            <a:pt x="1881136" y="589903"/>
                          </a:cubicBezTo>
                          <a:cubicBezTo>
                            <a:pt x="1885255" y="657697"/>
                            <a:pt x="1818473" y="715112"/>
                            <a:pt x="1763153" y="707886"/>
                          </a:cubicBezTo>
                          <a:cubicBezTo>
                            <a:pt x="1576582" y="708301"/>
                            <a:pt x="1438671" y="715908"/>
                            <a:pt x="1231215" y="707886"/>
                          </a:cubicBezTo>
                          <a:cubicBezTo>
                            <a:pt x="1023759" y="699864"/>
                            <a:pt x="911756" y="683016"/>
                            <a:pt x="732180" y="707886"/>
                          </a:cubicBezTo>
                          <a:cubicBezTo>
                            <a:pt x="552604" y="732756"/>
                            <a:pt x="294597" y="690266"/>
                            <a:pt x="117983" y="707886"/>
                          </a:cubicBezTo>
                          <a:cubicBezTo>
                            <a:pt x="46320" y="711391"/>
                            <a:pt x="-7951" y="661053"/>
                            <a:pt x="0" y="589903"/>
                          </a:cubicBezTo>
                          <a:cubicBezTo>
                            <a:pt x="-16876" y="458087"/>
                            <a:pt x="-7422" y="292312"/>
                            <a:pt x="0" y="11798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D08979-A4DD-4B1B-899C-698DEA0FC137}"/>
                </a:ext>
              </a:extLst>
            </p:cNvPr>
            <p:cNvSpPr/>
            <p:nvPr/>
          </p:nvSpPr>
          <p:spPr>
            <a:xfrm>
              <a:off x="3462642" y="3084476"/>
              <a:ext cx="214410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-15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ltDnDiag">
                    <a:fgClr>
                      <a:schemeClr val="tx2">
                        <a:lumMod val="40000"/>
                        <a:lumOff val="60000"/>
                      </a:schemeClr>
                    </a:fgClr>
                    <a:bgClr>
                      <a:srgbClr val="99C0F9"/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TWO-WAY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717B6D-AB7D-4B1B-B96B-6749FCAEA2B4}"/>
              </a:ext>
            </a:extLst>
          </p:cNvPr>
          <p:cNvGrpSpPr/>
          <p:nvPr/>
        </p:nvGrpSpPr>
        <p:grpSpPr>
          <a:xfrm>
            <a:off x="2739416" y="4116583"/>
            <a:ext cx="3395168" cy="558165"/>
            <a:chOff x="3462642" y="3060237"/>
            <a:chExt cx="2144103" cy="55816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4F4B7A3-F42C-46A5-8851-3E46F9CC8F75}"/>
                </a:ext>
              </a:extLst>
            </p:cNvPr>
            <p:cNvSpPr/>
            <p:nvPr/>
          </p:nvSpPr>
          <p:spPr>
            <a:xfrm>
              <a:off x="3532039" y="3060237"/>
              <a:ext cx="2037418" cy="558165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extLst>
                <a:ext uri="{C807C97D-BFC1-408E-A445-0C87EB9F89A2}">
                  <ask:lineSketchStyleProps xmlns:ask="http://schemas.microsoft.com/office/drawing/2018/sketchyshapes" sd="2746873289">
                    <a:custGeom>
                      <a:avLst/>
                      <a:gdLst>
                        <a:gd name="connsiteX0" fmla="*/ 0 w 1881136"/>
                        <a:gd name="connsiteY0" fmla="*/ 117983 h 707886"/>
                        <a:gd name="connsiteX1" fmla="*/ 117983 w 1881136"/>
                        <a:gd name="connsiteY1" fmla="*/ 0 h 707886"/>
                        <a:gd name="connsiteX2" fmla="*/ 633470 w 1881136"/>
                        <a:gd name="connsiteY2" fmla="*/ 0 h 707886"/>
                        <a:gd name="connsiteX3" fmla="*/ 1181860 w 1881136"/>
                        <a:gd name="connsiteY3" fmla="*/ 0 h 707886"/>
                        <a:gd name="connsiteX4" fmla="*/ 1763153 w 1881136"/>
                        <a:gd name="connsiteY4" fmla="*/ 0 h 707886"/>
                        <a:gd name="connsiteX5" fmla="*/ 1881136 w 1881136"/>
                        <a:gd name="connsiteY5" fmla="*/ 117983 h 707886"/>
                        <a:gd name="connsiteX6" fmla="*/ 1881136 w 1881136"/>
                        <a:gd name="connsiteY6" fmla="*/ 589903 h 707886"/>
                        <a:gd name="connsiteX7" fmla="*/ 1763153 w 1881136"/>
                        <a:gd name="connsiteY7" fmla="*/ 707886 h 707886"/>
                        <a:gd name="connsiteX8" fmla="*/ 1247666 w 1881136"/>
                        <a:gd name="connsiteY8" fmla="*/ 707886 h 707886"/>
                        <a:gd name="connsiteX9" fmla="*/ 699276 w 1881136"/>
                        <a:gd name="connsiteY9" fmla="*/ 707886 h 707886"/>
                        <a:gd name="connsiteX10" fmla="*/ 117983 w 1881136"/>
                        <a:gd name="connsiteY10" fmla="*/ 707886 h 707886"/>
                        <a:gd name="connsiteX11" fmla="*/ 0 w 1881136"/>
                        <a:gd name="connsiteY11" fmla="*/ 589903 h 707886"/>
                        <a:gd name="connsiteX12" fmla="*/ 0 w 1881136"/>
                        <a:gd name="connsiteY12" fmla="*/ 117983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881136" h="707886" fill="none" extrusionOk="0">
                          <a:moveTo>
                            <a:pt x="0" y="117983"/>
                          </a:moveTo>
                          <a:cubicBezTo>
                            <a:pt x="-12009" y="52216"/>
                            <a:pt x="51915" y="-1232"/>
                            <a:pt x="117983" y="0"/>
                          </a:cubicBezTo>
                          <a:cubicBezTo>
                            <a:pt x="344176" y="-24891"/>
                            <a:pt x="444480" y="16449"/>
                            <a:pt x="633470" y="0"/>
                          </a:cubicBezTo>
                          <a:cubicBezTo>
                            <a:pt x="822460" y="-16449"/>
                            <a:pt x="1021704" y="-2865"/>
                            <a:pt x="1181860" y="0"/>
                          </a:cubicBezTo>
                          <a:cubicBezTo>
                            <a:pt x="1342016" y="2865"/>
                            <a:pt x="1479400" y="21599"/>
                            <a:pt x="1763153" y="0"/>
                          </a:cubicBezTo>
                          <a:cubicBezTo>
                            <a:pt x="1826274" y="-1851"/>
                            <a:pt x="1874871" y="64679"/>
                            <a:pt x="1881136" y="117983"/>
                          </a:cubicBezTo>
                          <a:cubicBezTo>
                            <a:pt x="1903030" y="288206"/>
                            <a:pt x="1891262" y="490993"/>
                            <a:pt x="1881136" y="589903"/>
                          </a:cubicBezTo>
                          <a:cubicBezTo>
                            <a:pt x="1883326" y="657203"/>
                            <a:pt x="1831147" y="707457"/>
                            <a:pt x="1763153" y="707886"/>
                          </a:cubicBezTo>
                          <a:cubicBezTo>
                            <a:pt x="1593354" y="718543"/>
                            <a:pt x="1463425" y="728631"/>
                            <a:pt x="1247666" y="707886"/>
                          </a:cubicBezTo>
                          <a:cubicBezTo>
                            <a:pt x="1031907" y="687141"/>
                            <a:pt x="859487" y="705571"/>
                            <a:pt x="699276" y="707886"/>
                          </a:cubicBezTo>
                          <a:cubicBezTo>
                            <a:pt x="539065" y="710202"/>
                            <a:pt x="398653" y="728698"/>
                            <a:pt x="117983" y="707886"/>
                          </a:cubicBezTo>
                          <a:cubicBezTo>
                            <a:pt x="65858" y="700157"/>
                            <a:pt x="5386" y="649645"/>
                            <a:pt x="0" y="589903"/>
                          </a:cubicBezTo>
                          <a:cubicBezTo>
                            <a:pt x="9593" y="421435"/>
                            <a:pt x="21633" y="268998"/>
                            <a:pt x="0" y="117983"/>
                          </a:cubicBezTo>
                          <a:close/>
                        </a:path>
                        <a:path w="1881136" h="707886" stroke="0" extrusionOk="0">
                          <a:moveTo>
                            <a:pt x="0" y="117983"/>
                          </a:moveTo>
                          <a:cubicBezTo>
                            <a:pt x="-7874" y="57189"/>
                            <a:pt x="38629" y="1642"/>
                            <a:pt x="117983" y="0"/>
                          </a:cubicBezTo>
                          <a:cubicBezTo>
                            <a:pt x="344005" y="-5844"/>
                            <a:pt x="489227" y="6456"/>
                            <a:pt x="617018" y="0"/>
                          </a:cubicBezTo>
                          <a:cubicBezTo>
                            <a:pt x="744809" y="-6456"/>
                            <a:pt x="905999" y="-14063"/>
                            <a:pt x="1148956" y="0"/>
                          </a:cubicBezTo>
                          <a:cubicBezTo>
                            <a:pt x="1391913" y="14063"/>
                            <a:pt x="1578261" y="-23730"/>
                            <a:pt x="1763153" y="0"/>
                          </a:cubicBezTo>
                          <a:cubicBezTo>
                            <a:pt x="1844164" y="3394"/>
                            <a:pt x="1890076" y="55126"/>
                            <a:pt x="1881136" y="117983"/>
                          </a:cubicBezTo>
                          <a:cubicBezTo>
                            <a:pt x="1869508" y="269584"/>
                            <a:pt x="1871336" y="388980"/>
                            <a:pt x="1881136" y="589903"/>
                          </a:cubicBezTo>
                          <a:cubicBezTo>
                            <a:pt x="1885255" y="657697"/>
                            <a:pt x="1818473" y="715112"/>
                            <a:pt x="1763153" y="707886"/>
                          </a:cubicBezTo>
                          <a:cubicBezTo>
                            <a:pt x="1576582" y="708301"/>
                            <a:pt x="1438671" y="715908"/>
                            <a:pt x="1231215" y="707886"/>
                          </a:cubicBezTo>
                          <a:cubicBezTo>
                            <a:pt x="1023759" y="699864"/>
                            <a:pt x="911756" y="683016"/>
                            <a:pt x="732180" y="707886"/>
                          </a:cubicBezTo>
                          <a:cubicBezTo>
                            <a:pt x="552604" y="732756"/>
                            <a:pt x="294597" y="690266"/>
                            <a:pt x="117983" y="707886"/>
                          </a:cubicBezTo>
                          <a:cubicBezTo>
                            <a:pt x="46320" y="711391"/>
                            <a:pt x="-7951" y="661053"/>
                            <a:pt x="0" y="589903"/>
                          </a:cubicBezTo>
                          <a:cubicBezTo>
                            <a:pt x="-16876" y="458087"/>
                            <a:pt x="-7422" y="292312"/>
                            <a:pt x="0" y="11798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4FF286-64F5-476A-82C0-35FF32183DFF}"/>
                </a:ext>
              </a:extLst>
            </p:cNvPr>
            <p:cNvSpPr/>
            <p:nvPr/>
          </p:nvSpPr>
          <p:spPr>
            <a:xfrm>
              <a:off x="3462642" y="3084476"/>
              <a:ext cx="214410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-15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ltDnDiag">
                    <a:fgClr>
                      <a:schemeClr val="tx2">
                        <a:lumMod val="40000"/>
                        <a:lumOff val="60000"/>
                      </a:schemeClr>
                    </a:fgClr>
                    <a:bgClr>
                      <a:srgbClr val="99C0F9"/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COMPLEMENTARY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14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FCB1FC5-04F8-400B-B3E6-775C0ECF0A53}"/>
              </a:ext>
            </a:extLst>
          </p:cNvPr>
          <p:cNvSpPr txBox="1">
            <a:spLocks/>
          </p:cNvSpPr>
          <p:nvPr/>
        </p:nvSpPr>
        <p:spPr>
          <a:xfrm>
            <a:off x="4572000" y="928632"/>
            <a:ext cx="3588151" cy="32862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7200" b="0" cap="none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Digging Deeper</a:t>
            </a: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5F5B32-23C0-4AEC-A288-25092E09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8" y="1836734"/>
            <a:ext cx="3588151" cy="23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TZ Magnifying glass white icon - UTZ">
            <a:extLst>
              <a:ext uri="{FF2B5EF4-FFF2-40B4-BE49-F238E27FC236}">
                <a16:creationId xmlns:a16="http://schemas.microsoft.com/office/drawing/2014/main" id="{91DD4E7A-67D2-492F-840F-BDBFE9A4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8605">
            <a:off x="1811639" y="498849"/>
            <a:ext cx="2795618" cy="30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D54E0B-9C77-4C0D-B6C7-F56D6B380B9A}"/>
              </a:ext>
            </a:extLst>
          </p:cNvPr>
          <p:cNvGrpSpPr/>
          <p:nvPr/>
        </p:nvGrpSpPr>
        <p:grpSpPr>
          <a:xfrm>
            <a:off x="528548" y="3675595"/>
            <a:ext cx="3588151" cy="558165"/>
            <a:chOff x="3462642" y="3060237"/>
            <a:chExt cx="2144103" cy="55816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27A2256-ECA0-4E2D-95F2-BE9B95BBCEA0}"/>
                </a:ext>
              </a:extLst>
            </p:cNvPr>
            <p:cNvSpPr/>
            <p:nvPr/>
          </p:nvSpPr>
          <p:spPr>
            <a:xfrm>
              <a:off x="3532039" y="3060237"/>
              <a:ext cx="2037418" cy="558165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extLst>
                <a:ext uri="{C807C97D-BFC1-408E-A445-0C87EB9F89A2}">
                  <ask:lineSketchStyleProps xmlns:ask="http://schemas.microsoft.com/office/drawing/2018/sketchyshapes" sd="2746873289">
                    <a:custGeom>
                      <a:avLst/>
                      <a:gdLst>
                        <a:gd name="connsiteX0" fmla="*/ 0 w 1881136"/>
                        <a:gd name="connsiteY0" fmla="*/ 117983 h 707886"/>
                        <a:gd name="connsiteX1" fmla="*/ 117983 w 1881136"/>
                        <a:gd name="connsiteY1" fmla="*/ 0 h 707886"/>
                        <a:gd name="connsiteX2" fmla="*/ 633470 w 1881136"/>
                        <a:gd name="connsiteY2" fmla="*/ 0 h 707886"/>
                        <a:gd name="connsiteX3" fmla="*/ 1181860 w 1881136"/>
                        <a:gd name="connsiteY3" fmla="*/ 0 h 707886"/>
                        <a:gd name="connsiteX4" fmla="*/ 1763153 w 1881136"/>
                        <a:gd name="connsiteY4" fmla="*/ 0 h 707886"/>
                        <a:gd name="connsiteX5" fmla="*/ 1881136 w 1881136"/>
                        <a:gd name="connsiteY5" fmla="*/ 117983 h 707886"/>
                        <a:gd name="connsiteX6" fmla="*/ 1881136 w 1881136"/>
                        <a:gd name="connsiteY6" fmla="*/ 589903 h 707886"/>
                        <a:gd name="connsiteX7" fmla="*/ 1763153 w 1881136"/>
                        <a:gd name="connsiteY7" fmla="*/ 707886 h 707886"/>
                        <a:gd name="connsiteX8" fmla="*/ 1247666 w 1881136"/>
                        <a:gd name="connsiteY8" fmla="*/ 707886 h 707886"/>
                        <a:gd name="connsiteX9" fmla="*/ 699276 w 1881136"/>
                        <a:gd name="connsiteY9" fmla="*/ 707886 h 707886"/>
                        <a:gd name="connsiteX10" fmla="*/ 117983 w 1881136"/>
                        <a:gd name="connsiteY10" fmla="*/ 707886 h 707886"/>
                        <a:gd name="connsiteX11" fmla="*/ 0 w 1881136"/>
                        <a:gd name="connsiteY11" fmla="*/ 589903 h 707886"/>
                        <a:gd name="connsiteX12" fmla="*/ 0 w 1881136"/>
                        <a:gd name="connsiteY12" fmla="*/ 117983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881136" h="707886" fill="none" extrusionOk="0">
                          <a:moveTo>
                            <a:pt x="0" y="117983"/>
                          </a:moveTo>
                          <a:cubicBezTo>
                            <a:pt x="-12009" y="52216"/>
                            <a:pt x="51915" y="-1232"/>
                            <a:pt x="117983" y="0"/>
                          </a:cubicBezTo>
                          <a:cubicBezTo>
                            <a:pt x="344176" y="-24891"/>
                            <a:pt x="444480" y="16449"/>
                            <a:pt x="633470" y="0"/>
                          </a:cubicBezTo>
                          <a:cubicBezTo>
                            <a:pt x="822460" y="-16449"/>
                            <a:pt x="1021704" y="-2865"/>
                            <a:pt x="1181860" y="0"/>
                          </a:cubicBezTo>
                          <a:cubicBezTo>
                            <a:pt x="1342016" y="2865"/>
                            <a:pt x="1479400" y="21599"/>
                            <a:pt x="1763153" y="0"/>
                          </a:cubicBezTo>
                          <a:cubicBezTo>
                            <a:pt x="1826274" y="-1851"/>
                            <a:pt x="1874871" y="64679"/>
                            <a:pt x="1881136" y="117983"/>
                          </a:cubicBezTo>
                          <a:cubicBezTo>
                            <a:pt x="1903030" y="288206"/>
                            <a:pt x="1891262" y="490993"/>
                            <a:pt x="1881136" y="589903"/>
                          </a:cubicBezTo>
                          <a:cubicBezTo>
                            <a:pt x="1883326" y="657203"/>
                            <a:pt x="1831147" y="707457"/>
                            <a:pt x="1763153" y="707886"/>
                          </a:cubicBezTo>
                          <a:cubicBezTo>
                            <a:pt x="1593354" y="718543"/>
                            <a:pt x="1463425" y="728631"/>
                            <a:pt x="1247666" y="707886"/>
                          </a:cubicBezTo>
                          <a:cubicBezTo>
                            <a:pt x="1031907" y="687141"/>
                            <a:pt x="859487" y="705571"/>
                            <a:pt x="699276" y="707886"/>
                          </a:cubicBezTo>
                          <a:cubicBezTo>
                            <a:pt x="539065" y="710202"/>
                            <a:pt x="398653" y="728698"/>
                            <a:pt x="117983" y="707886"/>
                          </a:cubicBezTo>
                          <a:cubicBezTo>
                            <a:pt x="65858" y="700157"/>
                            <a:pt x="5386" y="649645"/>
                            <a:pt x="0" y="589903"/>
                          </a:cubicBezTo>
                          <a:cubicBezTo>
                            <a:pt x="9593" y="421435"/>
                            <a:pt x="21633" y="268998"/>
                            <a:pt x="0" y="117983"/>
                          </a:cubicBezTo>
                          <a:close/>
                        </a:path>
                        <a:path w="1881136" h="707886" stroke="0" extrusionOk="0">
                          <a:moveTo>
                            <a:pt x="0" y="117983"/>
                          </a:moveTo>
                          <a:cubicBezTo>
                            <a:pt x="-7874" y="57189"/>
                            <a:pt x="38629" y="1642"/>
                            <a:pt x="117983" y="0"/>
                          </a:cubicBezTo>
                          <a:cubicBezTo>
                            <a:pt x="344005" y="-5844"/>
                            <a:pt x="489227" y="6456"/>
                            <a:pt x="617018" y="0"/>
                          </a:cubicBezTo>
                          <a:cubicBezTo>
                            <a:pt x="744809" y="-6456"/>
                            <a:pt x="905999" y="-14063"/>
                            <a:pt x="1148956" y="0"/>
                          </a:cubicBezTo>
                          <a:cubicBezTo>
                            <a:pt x="1391913" y="14063"/>
                            <a:pt x="1578261" y="-23730"/>
                            <a:pt x="1763153" y="0"/>
                          </a:cubicBezTo>
                          <a:cubicBezTo>
                            <a:pt x="1844164" y="3394"/>
                            <a:pt x="1890076" y="55126"/>
                            <a:pt x="1881136" y="117983"/>
                          </a:cubicBezTo>
                          <a:cubicBezTo>
                            <a:pt x="1869508" y="269584"/>
                            <a:pt x="1871336" y="388980"/>
                            <a:pt x="1881136" y="589903"/>
                          </a:cubicBezTo>
                          <a:cubicBezTo>
                            <a:pt x="1885255" y="657697"/>
                            <a:pt x="1818473" y="715112"/>
                            <a:pt x="1763153" y="707886"/>
                          </a:cubicBezTo>
                          <a:cubicBezTo>
                            <a:pt x="1576582" y="708301"/>
                            <a:pt x="1438671" y="715908"/>
                            <a:pt x="1231215" y="707886"/>
                          </a:cubicBezTo>
                          <a:cubicBezTo>
                            <a:pt x="1023759" y="699864"/>
                            <a:pt x="911756" y="683016"/>
                            <a:pt x="732180" y="707886"/>
                          </a:cubicBezTo>
                          <a:cubicBezTo>
                            <a:pt x="552604" y="732756"/>
                            <a:pt x="294597" y="690266"/>
                            <a:pt x="117983" y="707886"/>
                          </a:cubicBezTo>
                          <a:cubicBezTo>
                            <a:pt x="46320" y="711391"/>
                            <a:pt x="-7951" y="661053"/>
                            <a:pt x="0" y="589903"/>
                          </a:cubicBezTo>
                          <a:cubicBezTo>
                            <a:pt x="-16876" y="458087"/>
                            <a:pt x="-7422" y="292312"/>
                            <a:pt x="0" y="11798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C335F2-4390-46DC-B7E7-01E5373F5C9B}"/>
                </a:ext>
              </a:extLst>
            </p:cNvPr>
            <p:cNvSpPr/>
            <p:nvPr/>
          </p:nvSpPr>
          <p:spPr>
            <a:xfrm>
              <a:off x="3462642" y="3084476"/>
              <a:ext cx="214410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-15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ltDnDiag">
                    <a:fgClr>
                      <a:schemeClr val="tx2">
                        <a:lumMod val="40000"/>
                        <a:lumOff val="60000"/>
                      </a:schemeClr>
                    </a:fgClr>
                    <a:bgClr>
                      <a:schemeClr val="accent4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Behaviour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48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F88330-7A2F-4A63-A75B-4A2B8272A4CA}"/>
              </a:ext>
            </a:extLst>
          </p:cNvPr>
          <p:cNvSpPr/>
          <p:nvPr/>
        </p:nvSpPr>
        <p:spPr>
          <a:xfrm>
            <a:off x="5655437" y="1266797"/>
            <a:ext cx="3120837" cy="1143118"/>
          </a:xfrm>
          <a:custGeom>
            <a:avLst/>
            <a:gdLst>
              <a:gd name="connsiteX0" fmla="*/ 0 w 3120837"/>
              <a:gd name="connsiteY0" fmla="*/ 0 h 1248335"/>
              <a:gd name="connsiteX1" fmla="*/ 2496670 w 3120837"/>
              <a:gd name="connsiteY1" fmla="*/ 0 h 1248335"/>
              <a:gd name="connsiteX2" fmla="*/ 3120837 w 3120837"/>
              <a:gd name="connsiteY2" fmla="*/ 624168 h 1248335"/>
              <a:gd name="connsiteX3" fmla="*/ 2496670 w 3120837"/>
              <a:gd name="connsiteY3" fmla="*/ 1248335 h 1248335"/>
              <a:gd name="connsiteX4" fmla="*/ 0 w 3120837"/>
              <a:gd name="connsiteY4" fmla="*/ 1248335 h 1248335"/>
              <a:gd name="connsiteX5" fmla="*/ 624168 w 3120837"/>
              <a:gd name="connsiteY5" fmla="*/ 624168 h 1248335"/>
              <a:gd name="connsiteX6" fmla="*/ 0 w 3120837"/>
              <a:gd name="connsiteY6" fmla="*/ 0 h 12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0837" h="1248335">
                <a:moveTo>
                  <a:pt x="0" y="0"/>
                </a:moveTo>
                <a:lnTo>
                  <a:pt x="2496670" y="0"/>
                </a:lnTo>
                <a:lnTo>
                  <a:pt x="3120837" y="624168"/>
                </a:lnTo>
                <a:lnTo>
                  <a:pt x="2496670" y="1248335"/>
                </a:lnTo>
                <a:lnTo>
                  <a:pt x="0" y="1248335"/>
                </a:lnTo>
                <a:lnTo>
                  <a:pt x="624168" y="6241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182" tIns="72009" rIns="660172" bIns="72009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Behaviour Change</a:t>
            </a:r>
            <a:endParaRPr lang="en-GB" sz="2700" kern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760ADB-C88F-4657-8250-2FABF10B89EC}"/>
              </a:ext>
            </a:extLst>
          </p:cNvPr>
          <p:cNvGrpSpPr/>
          <p:nvPr/>
        </p:nvGrpSpPr>
        <p:grpSpPr>
          <a:xfrm>
            <a:off x="889612" y="3112034"/>
            <a:ext cx="7842825" cy="1462824"/>
            <a:chOff x="889612" y="3112034"/>
            <a:chExt cx="7842825" cy="1462824"/>
          </a:xfrm>
        </p:grpSpPr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23BC8975-E94F-4671-8C83-2388056808B5}"/>
                </a:ext>
              </a:extLst>
            </p:cNvPr>
            <p:cNvSpPr/>
            <p:nvPr/>
          </p:nvSpPr>
          <p:spPr>
            <a:xfrm rot="5400000">
              <a:off x="887128" y="3114518"/>
              <a:ext cx="1131724" cy="1126756"/>
            </a:xfrm>
            <a:prstGeom prst="bentUpArrow">
              <a:avLst>
                <a:gd name="adj1" fmla="val 1786"/>
                <a:gd name="adj2" fmla="val 25000"/>
                <a:gd name="adj3" fmla="val 25000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2FACC2-A21E-4F51-B0C9-797FF6B5E466}"/>
                </a:ext>
              </a:extLst>
            </p:cNvPr>
            <p:cNvSpPr txBox="1"/>
            <p:nvPr/>
          </p:nvSpPr>
          <p:spPr>
            <a:xfrm>
              <a:off x="2073729" y="3189863"/>
              <a:ext cx="66587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More resources &amp; more space </a:t>
              </a:r>
              <a:br>
                <a:rPr lang="en-US" sz="2800" b="1" dirty="0"/>
              </a:br>
              <a:r>
                <a:rPr lang="en-US" sz="2800" dirty="0"/>
                <a:t>required to explore innovations and </a:t>
              </a:r>
              <a:br>
                <a:rPr lang="en-US" sz="2800" dirty="0"/>
              </a:br>
              <a:r>
                <a:rPr lang="en-US" sz="2800" dirty="0"/>
                <a:t>build from the bottom up</a:t>
              </a:r>
              <a:endParaRPr lang="en-GB" sz="2800" dirty="0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C8DFC5-19C3-4A6D-B444-03912B519A98}"/>
              </a:ext>
            </a:extLst>
          </p:cNvPr>
          <p:cNvSpPr/>
          <p:nvPr/>
        </p:nvSpPr>
        <p:spPr>
          <a:xfrm>
            <a:off x="3174007" y="1145859"/>
            <a:ext cx="3120837" cy="1384995"/>
          </a:xfrm>
          <a:custGeom>
            <a:avLst/>
            <a:gdLst>
              <a:gd name="connsiteX0" fmla="*/ 0 w 3120837"/>
              <a:gd name="connsiteY0" fmla="*/ 0 h 1248335"/>
              <a:gd name="connsiteX1" fmla="*/ 2496670 w 3120837"/>
              <a:gd name="connsiteY1" fmla="*/ 0 h 1248335"/>
              <a:gd name="connsiteX2" fmla="*/ 3120837 w 3120837"/>
              <a:gd name="connsiteY2" fmla="*/ 624168 h 1248335"/>
              <a:gd name="connsiteX3" fmla="*/ 2496670 w 3120837"/>
              <a:gd name="connsiteY3" fmla="*/ 1248335 h 1248335"/>
              <a:gd name="connsiteX4" fmla="*/ 0 w 3120837"/>
              <a:gd name="connsiteY4" fmla="*/ 1248335 h 1248335"/>
              <a:gd name="connsiteX5" fmla="*/ 624168 w 3120837"/>
              <a:gd name="connsiteY5" fmla="*/ 624168 h 1248335"/>
              <a:gd name="connsiteX6" fmla="*/ 0 w 3120837"/>
              <a:gd name="connsiteY6" fmla="*/ 0 h 12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0837" h="1248335">
                <a:moveTo>
                  <a:pt x="0" y="0"/>
                </a:moveTo>
                <a:lnTo>
                  <a:pt x="2496670" y="0"/>
                </a:lnTo>
                <a:lnTo>
                  <a:pt x="3120837" y="624168"/>
                </a:lnTo>
                <a:lnTo>
                  <a:pt x="2496670" y="1248335"/>
                </a:lnTo>
                <a:lnTo>
                  <a:pt x="0" y="1248335"/>
                </a:lnTo>
                <a:lnTo>
                  <a:pt x="624168" y="6241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2182" tIns="72009" rIns="660172" bIns="72009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Knowledge Retention</a:t>
            </a:r>
            <a:endParaRPr lang="en-GB" sz="2700" kern="12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5929433-4198-408C-9567-C4E34829414D}"/>
              </a:ext>
            </a:extLst>
          </p:cNvPr>
          <p:cNvSpPr/>
          <p:nvPr/>
        </p:nvSpPr>
        <p:spPr>
          <a:xfrm>
            <a:off x="677336" y="1021080"/>
            <a:ext cx="3120837" cy="1634553"/>
          </a:xfrm>
          <a:custGeom>
            <a:avLst/>
            <a:gdLst>
              <a:gd name="connsiteX0" fmla="*/ 0 w 3120837"/>
              <a:gd name="connsiteY0" fmla="*/ 0 h 1248335"/>
              <a:gd name="connsiteX1" fmla="*/ 2496670 w 3120837"/>
              <a:gd name="connsiteY1" fmla="*/ 0 h 1248335"/>
              <a:gd name="connsiteX2" fmla="*/ 3120837 w 3120837"/>
              <a:gd name="connsiteY2" fmla="*/ 624168 h 1248335"/>
              <a:gd name="connsiteX3" fmla="*/ 2496670 w 3120837"/>
              <a:gd name="connsiteY3" fmla="*/ 1248335 h 1248335"/>
              <a:gd name="connsiteX4" fmla="*/ 0 w 3120837"/>
              <a:gd name="connsiteY4" fmla="*/ 1248335 h 1248335"/>
              <a:gd name="connsiteX5" fmla="*/ 0 w 3120837"/>
              <a:gd name="connsiteY5" fmla="*/ 0 h 12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0837" h="1248335">
                <a:moveTo>
                  <a:pt x="0" y="0"/>
                </a:moveTo>
                <a:lnTo>
                  <a:pt x="2496670" y="0"/>
                </a:lnTo>
                <a:lnTo>
                  <a:pt x="3120837" y="624168"/>
                </a:lnTo>
                <a:lnTo>
                  <a:pt x="2496670" y="1248335"/>
                </a:lnTo>
                <a:lnTo>
                  <a:pt x="0" y="12483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18" tIns="72009" rIns="348089" bIns="72009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Reach</a:t>
            </a:r>
            <a:endParaRPr lang="en-GB" sz="2700" kern="12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7795C8-0F64-48D7-946F-468ABBFF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78" y="298767"/>
            <a:ext cx="8280000" cy="5397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65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>
          <a:xfrm>
            <a:off x="13213" y="2597373"/>
            <a:ext cx="9144000" cy="890649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2">
                    <a:lumMod val="75000"/>
                  </a:schemeClr>
                </a:solidFill>
              </a:rPr>
              <a:t>gichd.org</a:t>
            </a:r>
          </a:p>
          <a:p>
            <a:pPr algn="ctr"/>
            <a:r>
              <a:rPr lang="en-GB" sz="3600" dirty="0">
                <a:solidFill>
                  <a:schemeClr val="bg2">
                    <a:lumMod val="75000"/>
                  </a:schemeClr>
                </a:solidFill>
              </a:rPr>
              <a:t>m.laruelle@gichd.org</a:t>
            </a:r>
          </a:p>
          <a:p>
            <a:pPr algn="ctr"/>
            <a:endParaRPr lang="en-GB" sz="3600" b="1" dirty="0">
              <a:solidFill>
                <a:schemeClr val="accent4"/>
              </a:solidFill>
            </a:endParaRPr>
          </a:p>
        </p:txBody>
      </p:sp>
      <p:pic>
        <p:nvPicPr>
          <p:cNvPr id="13316" name="Picture 4" descr="http://gichdstream/docmgt/Governance/Corporate/GICHD_Logo_2013_rv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751" y="731053"/>
            <a:ext cx="1854925" cy="17811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78038" y="3923644"/>
            <a:ext cx="2645434" cy="544543"/>
            <a:chOff x="2871242" y="2139702"/>
            <a:chExt cx="4309442" cy="952500"/>
          </a:xfrm>
        </p:grpSpPr>
        <p:grpSp>
          <p:nvGrpSpPr>
            <p:cNvPr id="5" name="Group 8"/>
            <p:cNvGrpSpPr/>
            <p:nvPr/>
          </p:nvGrpSpPr>
          <p:grpSpPr>
            <a:xfrm>
              <a:off x="2871242" y="2139702"/>
              <a:ext cx="3238500" cy="952500"/>
              <a:chOff x="2819400" y="3524250"/>
              <a:chExt cx="3238500" cy="952500"/>
            </a:xfrm>
          </p:grpSpPr>
          <p:pic>
            <p:nvPicPr>
              <p:cNvPr id="7" name="Picture 4" descr="faceboo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05400" y="352425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" name="Picture 7" descr="linkedi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19400" y="3524250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9" name="Picture 8" descr="twitter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62400" y="3524250"/>
                <a:ext cx="952500" cy="952500"/>
              </a:xfrm>
              <a:prstGeom prst="rect">
                <a:avLst/>
              </a:prstGeom>
            </p:spPr>
          </p:pic>
        </p:grpSp>
        <p:pic>
          <p:nvPicPr>
            <p:cNvPr id="6" name="Picture 5" descr="youtub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8184" y="2139702"/>
              <a:ext cx="952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715797"/>
      </p:ext>
    </p:extLst>
  </p:cSld>
  <p:clrMapOvr>
    <a:masterClrMapping/>
  </p:clrMapOvr>
</p:sld>
</file>

<file path=ppt/theme/theme1.xml><?xml version="1.0" encoding="utf-8"?>
<a:theme xmlns:a="http://schemas.openxmlformats.org/drawingml/2006/main" name="New PowerPoint template">
  <a:themeElements>
    <a:clrScheme name="GICHD">
      <a:dk1>
        <a:srgbClr val="201E21"/>
      </a:dk1>
      <a:lt1>
        <a:sysClr val="window" lastClr="FFFFFF"/>
      </a:lt1>
      <a:dk2>
        <a:srgbClr val="685651"/>
      </a:dk2>
      <a:lt2>
        <a:srgbClr val="ECEDED"/>
      </a:lt2>
      <a:accent1>
        <a:srgbClr val="C20032"/>
      </a:accent1>
      <a:accent2>
        <a:srgbClr val="006E92"/>
      </a:accent2>
      <a:accent3>
        <a:srgbClr val="889742"/>
      </a:accent3>
      <a:accent4>
        <a:srgbClr val="6A216D"/>
      </a:accent4>
      <a:accent5>
        <a:srgbClr val="F49243"/>
      </a:accent5>
      <a:accent6>
        <a:srgbClr val="FFD236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ICHD Letter English" ma:contentTypeID="0x010100A91424784968C54192CF1E32A8A632D200306E3BD11EB4DC44A6C745D73629FA7C" ma:contentTypeVersion="15" ma:contentTypeDescription="Letter template English" ma:contentTypeScope="" ma:versionID="88356e11788bf8a49d2ccdc4a1a5e77e">
  <xsd:schema xmlns:xsd="http://www.w3.org/2001/XMLSchema" xmlns:xs="http://www.w3.org/2001/XMLSchema" xmlns:p="http://schemas.microsoft.com/office/2006/metadata/properties" xmlns:ns2="3f245d4d-84d9-4e5c-898b-ed6f66a6b7cf" xmlns:ns3="2dec1238-69a2-471f-82cf-8575ab166e26" xmlns:ns4="277ad679-9080-4c1c-951f-d88fb0cdc377" targetNamespace="http://schemas.microsoft.com/office/2006/metadata/properties" ma:root="true" ma:fieldsID="3c2c571ca28b6363a7dedc40d2ef8f94" ns2:_="" ns3:_="" ns4:_="">
    <xsd:import namespace="3f245d4d-84d9-4e5c-898b-ed6f66a6b7cf"/>
    <xsd:import namespace="2dec1238-69a2-471f-82cf-8575ab166e26"/>
    <xsd:import namespace="277ad679-9080-4c1c-951f-d88fb0cdc377"/>
    <xsd:element name="properties">
      <xsd:complexType>
        <xsd:sequence>
          <xsd:element name="documentManagement">
            <xsd:complexType>
              <xsd:all>
                <xsd:element ref="ns2:GICHD_x0020_Author"/>
                <xsd:element ref="ns3:Date"/>
                <xsd:element ref="ns2:GICHD_x0020_Sections" minOccurs="0"/>
                <xsd:element ref="ns2:GICHD_x0020_Units" minOccurs="0"/>
                <xsd:element ref="ns2:GICHD_x0020_Project_x0020_Numbers" minOccurs="0"/>
                <xsd:element ref="ns2:GICHD_x0020_2nd_x0020_project_x0020_number" minOccurs="0"/>
                <xsd:element ref="ns2:GICHD_x0020_Strategic_x0020_Goals" minOccurs="0"/>
                <xsd:element ref="ns2:GICHD_x0020_Doc_x0020_Type" minOccurs="0"/>
                <xsd:element ref="ns2:GICHD_x0020_Countries"/>
                <xsd:element ref="ns2:GICHD_x0020_Partners" minOccurs="0"/>
                <xsd:element ref="ns2:GICHD_x0020_Languages" minOccurs="0"/>
                <xsd:element ref="ns3:Comments" minOccurs="0"/>
                <xsd:element ref="ns4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45d4d-84d9-4e5c-898b-ed6f66a6b7cf" elementFormDefault="qualified">
    <xsd:import namespace="http://schemas.microsoft.com/office/2006/documentManagement/types"/>
    <xsd:import namespace="http://schemas.microsoft.com/office/infopath/2007/PartnerControls"/>
    <xsd:element name="GICHD_x0020_Author" ma:index="8" ma:displayName="GICHD Author" ma:description="Author of Document / Image" ma:list="{467e7240-1b41-4b28-b1ee-032b3633bcee}" ma:internalName="GICHD_x0020_Author" ma:showField="Title" ma:web="3f245d4d-84d9-4e5c-898b-ed6f66a6b7cf">
      <xsd:simpleType>
        <xsd:restriction base="dms:Lookup"/>
      </xsd:simpleType>
    </xsd:element>
    <xsd:element name="GICHD_x0020_Sections" ma:index="10" nillable="true" ma:displayName="GICHD Divisions" ma:list="{dfab2db5-f56d-4e09-b9bf-a6e38ce31c99}" ma:internalName="GICHD_x0020_Sections" ma:showField="Title" ma:web="3f245d4d-84d9-4e5c-898b-ed6f66a6b7cf">
      <xsd:simpleType>
        <xsd:restriction base="dms:Lookup"/>
      </xsd:simpleType>
    </xsd:element>
    <xsd:element name="GICHD_x0020_Units" ma:index="11" nillable="true" ma:displayName="GICHD Sections" ma:list="{7fb2c436-1cc3-43bd-bd24-6a03bf462bf7}" ma:internalName="GICHD_x0020_Units" ma:showField="Title" ma:web="3f245d4d-84d9-4e5c-898b-ed6f66a6b7cf">
      <xsd:simpleType>
        <xsd:restriction base="dms:Lookup"/>
      </xsd:simpleType>
    </xsd:element>
    <xsd:element name="GICHD_x0020_Project_x0020_Numbers" ma:index="12" nillable="true" ma:displayName="GICHD Project Numbers" ma:list="{7ac44fb3-c6b0-49e4-ab3c-ad9b019906cd}" ma:internalName="GICHD_x0020_Project_x0020_Numbers" ma:showField="Title" ma:web="3f245d4d-84d9-4e5c-898b-ed6f66a6b7cf">
      <xsd:simpleType>
        <xsd:restriction base="dms:Lookup"/>
      </xsd:simpleType>
    </xsd:element>
    <xsd:element name="GICHD_x0020_2nd_x0020_project_x0020_number" ma:index="13" nillable="true" ma:displayName="GICHD 2nd Project Number" ma:list="{7ac44fb3-c6b0-49e4-ab3c-ad9b019906cd}" ma:internalName="GICHD_x0020_2nd_x0020_project_x0020_number" ma:showField="Title" ma:web="3f245d4d-84d9-4e5c-898b-ed6f66a6b7cf">
      <xsd:simpleType>
        <xsd:restriction base="dms:Lookup"/>
      </xsd:simpleType>
    </xsd:element>
    <xsd:element name="GICHD_x0020_Strategic_x0020_Goals" ma:index="14" nillable="true" ma:displayName="GICHD Strategic Goals" ma:list="{8cc6d55d-73ca-4bce-ae31-cb06c3e2947c}" ma:internalName="GICHD_x0020_Strategic_x0020_Goals" ma:showField="Title" ma:web="3f245d4d-84d9-4e5c-898b-ed6f66a6b7cf">
      <xsd:simpleType>
        <xsd:restriction base="dms:Lookup"/>
      </xsd:simpleType>
    </xsd:element>
    <xsd:element name="GICHD_x0020_Doc_x0020_Type" ma:index="15" nillable="true" ma:displayName="GICHD Doc Type" ma:list="{3cfb33af-c920-4fd0-9695-a9e85a41c933}" ma:internalName="GICHD_x0020_Doc_x0020_Type" ma:showField="Title" ma:web="3f245d4d-84d9-4e5c-898b-ed6f66a6b7cf">
      <xsd:simpleType>
        <xsd:restriction base="dms:Lookup"/>
      </xsd:simpleType>
    </xsd:element>
    <xsd:element name="GICHD_x0020_Countries" ma:index="16" ma:displayName="GICHD Countries" ma:list="{01ee429b-d81e-46d4-93d0-f4d064494671}" ma:internalName="GICHD_x0020_Countries" ma:showField="Title" ma:web="3f245d4d-84d9-4e5c-898b-ed6f66a6b7cf">
      <xsd:simpleType>
        <xsd:restriction base="dms:Lookup"/>
      </xsd:simpleType>
    </xsd:element>
    <xsd:element name="GICHD_x0020_Partners" ma:index="17" nillable="true" ma:displayName="GICHD Partners" ma:list="{094c80f6-7c84-4efe-a494-5abfaddb6b7a}" ma:internalName="GICHD_x0020_Partners" ma:showField="Title" ma:web="3f245d4d-84d9-4e5c-898b-ed6f66a6b7cf">
      <xsd:simpleType>
        <xsd:restriction base="dms:Lookup"/>
      </xsd:simpleType>
    </xsd:element>
    <xsd:element name="GICHD_x0020_Languages" ma:index="18" nillable="true" ma:displayName="GICHD Languages" ma:list="{5c217c40-4031-4f23-a424-bbd03107ba5c}" ma:internalName="GICHD_x0020_Languages" ma:showField="Title" ma:web="3f245d4d-84d9-4e5c-898b-ed6f66a6b7cf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c1238-69a2-471f-82cf-8575ab166e26" elementFormDefault="qualified">
    <xsd:import namespace="http://schemas.microsoft.com/office/2006/documentManagement/types"/>
    <xsd:import namespace="http://schemas.microsoft.com/office/infopath/2007/PartnerControls"/>
    <xsd:element name="Date" ma:index="9" ma:displayName="Date" ma:format="DateOnly" ma:internalName="Date">
      <xsd:simpleType>
        <xsd:restriction base="dms:DateTime"/>
      </xsd:simpleType>
    </xsd:element>
    <xsd:element name="Comments" ma:index="19" nillable="true" ma:displayName="Comments" ma:internalName="Comme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ad679-9080-4c1c-951f-d88fb0cdc377" elementFormDefault="qualified">
    <xsd:import namespace="http://schemas.microsoft.com/office/2006/documentManagement/types"/>
    <xsd:import namespace="http://schemas.microsoft.com/office/infopath/2007/PartnerControls"/>
    <xsd:element name="Topic" ma:index="20" nillable="true" ma:displayName="Topic" ma:list="{ac7f9ee0-15af-45cc-8a6e-61a5140690a9}" ma:internalName="Topic" ma:showField="Title" ma:web="bd63dfc5-2d4d-45a4-ad6c-53559c70ac79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CHD_x0020_Doc_x0020_Type xmlns="3f245d4d-84d9-4e5c-898b-ed6f66a6b7cf" xsi:nil="true"/>
    <GICHD_x0020_Author xmlns="3f245d4d-84d9-4e5c-898b-ed6f66a6b7cf">266</GICHD_x0020_Author>
    <GICHD_x0020_Project_x0020_Numbers xmlns="3f245d4d-84d9-4e5c-898b-ed6f66a6b7cf" xsi:nil="true"/>
    <GICHD_x0020_2nd_x0020_project_x0020_number xmlns="3f245d4d-84d9-4e5c-898b-ed6f66a6b7cf" xsi:nil="true"/>
    <GICHD_x0020_Strategic_x0020_Goals xmlns="3f245d4d-84d9-4e5c-898b-ed6f66a6b7cf" xsi:nil="true"/>
    <GICHD_x0020_Units xmlns="3f245d4d-84d9-4e5c-898b-ed6f66a6b7cf">10</GICHD_x0020_Units>
    <GICHD_x0020_Languages xmlns="3f245d4d-84d9-4e5c-898b-ed6f66a6b7cf">5</GICHD_x0020_Languages>
    <Comments xmlns="2dec1238-69a2-471f-82cf-8575ab166e26" xsi:nil="true"/>
    <Topic xmlns="277ad679-9080-4c1c-951f-d88fb0cdc377">10</Topic>
    <GICHD_x0020_Sections xmlns="3f245d4d-84d9-4e5c-898b-ed6f66a6b7cf">8</GICHD_x0020_Sections>
    <GICHD_x0020_Partners xmlns="3f245d4d-84d9-4e5c-898b-ed6f66a6b7cf" xsi:nil="true"/>
    <Date xmlns="2dec1238-69a2-471f-82cf-8575ab166e26">2015-08-31T22:00:00+00:00</Date>
    <GICHD_x0020_Countries xmlns="3f245d4d-84d9-4e5c-898b-ed6f66a6b7cf">204</GICHD_x0020_Countrie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AF4317-349D-4AA5-9B23-8EAFC5464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45d4d-84d9-4e5c-898b-ed6f66a6b7cf"/>
    <ds:schemaRef ds:uri="2dec1238-69a2-471f-82cf-8575ab166e26"/>
    <ds:schemaRef ds:uri="277ad679-9080-4c1c-951f-d88fb0cdc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3DEC55-DE9B-430E-8AB1-6B90BFE16DFB}">
  <ds:schemaRefs>
    <ds:schemaRef ds:uri="3f245d4d-84d9-4e5c-898b-ed6f66a6b7cf"/>
    <ds:schemaRef ds:uri="http://schemas.microsoft.com/office/infopath/2007/PartnerControls"/>
    <ds:schemaRef ds:uri="http://purl.org/dc/terms/"/>
    <ds:schemaRef ds:uri="277ad679-9080-4c1c-951f-d88fb0cdc377"/>
    <ds:schemaRef ds:uri="http://schemas.microsoft.com/office/2006/documentManagement/types"/>
    <ds:schemaRef ds:uri="2dec1238-69a2-471f-82cf-8575ab166e2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D8B47C-D306-40E5-825D-321AAAC34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(4)</Template>
  <TotalTime>7049</TotalTime>
  <Words>108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Arial Nova</vt:lpstr>
      <vt:lpstr>Calibri</vt:lpstr>
      <vt:lpstr>New PowerPoint template</vt:lpstr>
      <vt:lpstr>New Technologies and Methodologies  for EORE in Challenging Contexts</vt:lpstr>
      <vt:lpstr>PowerPoint Presentation</vt:lpstr>
      <vt:lpstr>risk education</vt:lpstr>
      <vt:lpstr>www.eore.org</vt:lpstr>
      <vt:lpstr>Going Digital</vt:lpstr>
      <vt:lpstr>Going Digital</vt:lpstr>
      <vt:lpstr>PowerPoint Presentation</vt:lpstr>
      <vt:lpstr>Conclusion</vt:lpstr>
      <vt:lpstr>PowerPoint Presentation</vt:lpstr>
    </vt:vector>
  </TitlesOfParts>
  <Company>Maison de la Paix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GICHD EORE</dc:creator>
  <cp:lastModifiedBy>Ian Mansfield</cp:lastModifiedBy>
  <cp:revision>270</cp:revision>
  <cp:lastPrinted>2020-10-14T15:49:38Z</cp:lastPrinted>
  <dcterms:created xsi:type="dcterms:W3CDTF">2019-08-27T07:18:39Z</dcterms:created>
  <dcterms:modified xsi:type="dcterms:W3CDTF">2020-10-21T10:05:39Z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0x010100A91424784968C54192CF1E32A8A632D200306E3BD11EB4DC44A6C745D73629FA7C</vt:lpwstr>
  </property>
</Properties>
</file>